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72" r:id="rId10"/>
    <p:sldId id="262" r:id="rId11"/>
    <p:sldId id="263" r:id="rId12"/>
    <p:sldId id="264" r:id="rId13"/>
    <p:sldId id="265" r:id="rId14"/>
    <p:sldId id="267" r:id="rId15"/>
    <p:sldId id="270" r:id="rId16"/>
    <p:sldId id="276" r:id="rId17"/>
    <p:sldId id="275" r:id="rId18"/>
    <p:sldId id="266" r:id="rId19"/>
    <p:sldId id="261" r:id="rId20"/>
    <p:sldId id="268" r:id="rId21"/>
    <p:sldId id="277" r:id="rId22"/>
    <p:sldId id="269" r:id="rId23"/>
    <p:sldId id="271" r:id="rId24"/>
    <p:sldId id="273" r:id="rId25"/>
    <p:sldId id="274" r:id="rId26"/>
  </p:sldIdLst>
  <p:sldSz cx="12192000" cy="6858000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93ADE-2E6C-29FA-7808-DC764E26037F}" v="24" dt="2023-08-04T17:04:56.510"/>
    <p1510:client id="{3462B7E4-C0C6-D5B1-5676-2585F8BA4881}" v="368" dt="2023-08-04T14:44:56.945"/>
    <p1510:client id="{3721499D-6602-CE03-3F88-F9042B9E83D7}" v="265" dt="2023-08-04T17:25:21.689"/>
    <p1510:client id="{49E66AC5-0690-5387-82BA-F7F6AFBFE854}" v="42" dt="2023-08-04T17:07:36.787"/>
    <p1510:client id="{88BFEFDC-21D6-8B7F-B88E-68E765CD3BBC}" v="20" dt="2023-08-04T17:29:00.103"/>
    <p1510:client id="{DF519B44-BB51-F2A7-DABD-BB4CE26E814E}" v="36" dt="2023-08-04T15:35:14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s, Runali" userId="S::runali.phillips@swic.edu::91b8a62e-e6a1-426d-bf26-e3b0fb1d5798" providerId="AD" clId="Web-{2BE93ADE-2E6C-29FA-7808-DC764E26037F}"/>
    <pc:docChg chg="addSld delSld modSld">
      <pc:chgData name="Phillips, Runali" userId="S::runali.phillips@swic.edu::91b8a62e-e6a1-426d-bf26-e3b0fb1d5798" providerId="AD" clId="Web-{2BE93ADE-2E6C-29FA-7808-DC764E26037F}" dt="2023-08-04T17:04:56.510" v="22" actId="1076"/>
      <pc:docMkLst>
        <pc:docMk/>
      </pc:docMkLst>
      <pc:sldChg chg="addSp modSp add replId">
        <pc:chgData name="Phillips, Runali" userId="S::runali.phillips@swic.edu::91b8a62e-e6a1-426d-bf26-e3b0fb1d5798" providerId="AD" clId="Web-{2BE93ADE-2E6C-29FA-7808-DC764E26037F}" dt="2023-08-04T17:04:56.510" v="22" actId="1076"/>
        <pc:sldMkLst>
          <pc:docMk/>
          <pc:sldMk cId="2351907271" sldId="277"/>
        </pc:sldMkLst>
        <pc:spChg chg="mod">
          <ac:chgData name="Phillips, Runali" userId="S::runali.phillips@swic.edu::91b8a62e-e6a1-426d-bf26-e3b0fb1d5798" providerId="AD" clId="Web-{2BE93ADE-2E6C-29FA-7808-DC764E26037F}" dt="2023-08-04T17:04:37.572" v="20" actId="20577"/>
          <ac:spMkLst>
            <pc:docMk/>
            <pc:sldMk cId="2351907271" sldId="277"/>
            <ac:spMk id="2" creationId="{D709F39B-4407-4159-80E9-6FDF61AB8A8E}"/>
          </ac:spMkLst>
        </pc:spChg>
        <pc:spChg chg="add mod">
          <ac:chgData name="Phillips, Runali" userId="S::runali.phillips@swic.edu::91b8a62e-e6a1-426d-bf26-e3b0fb1d5798" providerId="AD" clId="Web-{2BE93ADE-2E6C-29FA-7808-DC764E26037F}" dt="2023-08-04T17:04:56.510" v="22" actId="1076"/>
          <ac:spMkLst>
            <pc:docMk/>
            <pc:sldMk cId="2351907271" sldId="277"/>
            <ac:spMk id="4" creationId="{B5F49023-FFEE-C983-0C82-D428FF516E98}"/>
          </ac:spMkLst>
        </pc:spChg>
        <pc:spChg chg="add mod">
          <ac:chgData name="Phillips, Runali" userId="S::runali.phillips@swic.edu::91b8a62e-e6a1-426d-bf26-e3b0fb1d5798" providerId="AD" clId="Web-{2BE93ADE-2E6C-29FA-7808-DC764E26037F}" dt="2023-08-04T16:33:55.619" v="19" actId="20577"/>
          <ac:spMkLst>
            <pc:docMk/>
            <pc:sldMk cId="2351907271" sldId="277"/>
            <ac:spMk id="180" creationId="{99BEA16B-F48B-4FAE-16CA-54EEEFB13753}"/>
          </ac:spMkLst>
        </pc:spChg>
      </pc:sldChg>
      <pc:sldChg chg="modSp del">
        <pc:chgData name="Phillips, Runali" userId="S::runali.phillips@swic.edu::91b8a62e-e6a1-426d-bf26-e3b0fb1d5798" providerId="AD" clId="Web-{2BE93ADE-2E6C-29FA-7808-DC764E26037F}" dt="2023-08-04T16:22:49.989" v="6"/>
        <pc:sldMkLst>
          <pc:docMk/>
          <pc:sldMk cId="2819518766" sldId="277"/>
        </pc:sldMkLst>
        <pc:spChg chg="mod">
          <ac:chgData name="Phillips, Runali" userId="S::runali.phillips@swic.edu::91b8a62e-e6a1-426d-bf26-e3b0fb1d5798" providerId="AD" clId="Web-{2BE93ADE-2E6C-29FA-7808-DC764E26037F}" dt="2023-08-04T16:22:20.051" v="4" actId="20577"/>
          <ac:spMkLst>
            <pc:docMk/>
            <pc:sldMk cId="2819518766" sldId="277"/>
            <ac:spMk id="2" creationId="{E343DFA1-1A1F-4CF4-9D4D-8EA533D0AF88}"/>
          </ac:spMkLst>
        </pc:spChg>
        <pc:spChg chg="mod">
          <ac:chgData name="Phillips, Runali" userId="S::runali.phillips@swic.edu::91b8a62e-e6a1-426d-bf26-e3b0fb1d5798" providerId="AD" clId="Web-{2BE93ADE-2E6C-29FA-7808-DC764E26037F}" dt="2023-08-04T16:22:45.895" v="5" actId="20577"/>
          <ac:spMkLst>
            <pc:docMk/>
            <pc:sldMk cId="2819518766" sldId="277"/>
            <ac:spMk id="9" creationId="{9010796F-A7AD-9106-A39A-6AF87FFD5EAE}"/>
          </ac:spMkLst>
        </pc:spChg>
      </pc:sldChg>
    </pc:docChg>
  </pc:docChgLst>
  <pc:docChgLst>
    <pc:chgData name="Houston, Jami" userId="S::jami.houston@swic.edu::28b7c500-b200-4808-a832-ee9a5619a96a" providerId="AD" clId="Web-{3462B7E4-C0C6-D5B1-5676-2585F8BA4881}"/>
    <pc:docChg chg="modSld">
      <pc:chgData name="Houston, Jami" userId="S::jami.houston@swic.edu::28b7c500-b200-4808-a832-ee9a5619a96a" providerId="AD" clId="Web-{3462B7E4-C0C6-D5B1-5676-2585F8BA4881}" dt="2023-08-04T14:44:56.836" v="256" actId="20577"/>
      <pc:docMkLst>
        <pc:docMk/>
      </pc:docMkLst>
      <pc:sldChg chg="addSp delSp modSp mod setBg">
        <pc:chgData name="Houston, Jami" userId="S::jami.houston@swic.edu::28b7c500-b200-4808-a832-ee9a5619a96a" providerId="AD" clId="Web-{3462B7E4-C0C6-D5B1-5676-2585F8BA4881}" dt="2023-08-04T14:44:31.022" v="222" actId="20577"/>
        <pc:sldMkLst>
          <pc:docMk/>
          <pc:sldMk cId="1175167439" sldId="256"/>
        </pc:sldMkLst>
        <pc:spChg chg="mod">
          <ac:chgData name="Houston, Jami" userId="S::jami.houston@swic.edu::28b7c500-b200-4808-a832-ee9a5619a96a" providerId="AD" clId="Web-{3462B7E4-C0C6-D5B1-5676-2585F8BA4881}" dt="2023-08-04T14:36:58.506" v="0"/>
          <ac:spMkLst>
            <pc:docMk/>
            <pc:sldMk cId="1175167439" sldId="256"/>
            <ac:spMk id="2" creationId="{8ADFAD40-963A-48DB-B586-B4235CB7F7C2}"/>
          </ac:spMkLst>
        </pc:spChg>
        <pc:spChg chg="mod">
          <ac:chgData name="Houston, Jami" userId="S::jami.houston@swic.edu::28b7c500-b200-4808-a832-ee9a5619a96a" providerId="AD" clId="Web-{3462B7E4-C0C6-D5B1-5676-2585F8BA4881}" dt="2023-08-04T14:44:31.022" v="222" actId="20577"/>
          <ac:spMkLst>
            <pc:docMk/>
            <pc:sldMk cId="1175167439" sldId="256"/>
            <ac:spMk id="3" creationId="{1B81844B-21BB-48F7-8480-840755084E41}"/>
          </ac:spMkLst>
        </pc:spChg>
        <pc:spChg chg="add del">
          <ac:chgData name="Houston, Jami" userId="S::jami.houston@swic.edu::28b7c500-b200-4808-a832-ee9a5619a96a" providerId="AD" clId="Web-{3462B7E4-C0C6-D5B1-5676-2585F8BA4881}" dt="2023-08-04T14:38:11.228" v="3"/>
          <ac:spMkLst>
            <pc:docMk/>
            <pc:sldMk cId="1175167439" sldId="256"/>
            <ac:spMk id="13" creationId="{CF4BD144-08AF-41A3-ADB3-8AADCACA0605}"/>
          </ac:spMkLst>
        </pc:spChg>
        <pc:spChg chg="add del">
          <ac:chgData name="Houston, Jami" userId="S::jami.houston@swic.edu::28b7c500-b200-4808-a832-ee9a5619a96a" providerId="AD" clId="Web-{3462B7E4-C0C6-D5B1-5676-2585F8BA4881}" dt="2023-08-04T14:38:11.228" v="3"/>
          <ac:spMkLst>
            <pc:docMk/>
            <pc:sldMk cId="1175167439" sldId="256"/>
            <ac:spMk id="15" creationId="{CA3F59CE-D0DB-4EB7-91C0-63DB110309E1}"/>
          </ac:spMkLst>
        </pc:spChg>
        <pc:spChg chg="add">
          <ac:chgData name="Houston, Jami" userId="S::jami.houston@swic.edu::28b7c500-b200-4808-a832-ee9a5619a96a" providerId="AD" clId="Web-{3462B7E4-C0C6-D5B1-5676-2585F8BA4881}" dt="2023-08-04T14:38:11.228" v="3"/>
          <ac:spMkLst>
            <pc:docMk/>
            <pc:sldMk cId="1175167439" sldId="256"/>
            <ac:spMk id="20" creationId="{CF4BD144-08AF-41A3-ADB3-8AADCACA0605}"/>
          </ac:spMkLst>
        </pc:spChg>
        <pc:spChg chg="add">
          <ac:chgData name="Houston, Jami" userId="S::jami.houston@swic.edu::28b7c500-b200-4808-a832-ee9a5619a96a" providerId="AD" clId="Web-{3462B7E4-C0C6-D5B1-5676-2585F8BA4881}" dt="2023-08-04T14:38:11.228" v="3"/>
          <ac:spMkLst>
            <pc:docMk/>
            <pc:sldMk cId="1175167439" sldId="256"/>
            <ac:spMk id="22" creationId="{CA3F59CE-D0DB-4EB7-91C0-63DB110309E1}"/>
          </ac:spMkLst>
        </pc:spChg>
        <pc:picChg chg="add">
          <ac:chgData name="Houston, Jami" userId="S::jami.houston@swic.edu::28b7c500-b200-4808-a832-ee9a5619a96a" providerId="AD" clId="Web-{3462B7E4-C0C6-D5B1-5676-2585F8BA4881}" dt="2023-08-04T14:36:58.506" v="0"/>
          <ac:picMkLst>
            <pc:docMk/>
            <pc:sldMk cId="1175167439" sldId="256"/>
            <ac:picMk id="10" creationId="{541991F3-2DAD-0638-FA9D-64C1B0AB5E8C}"/>
          </ac:picMkLst>
        </pc:picChg>
      </pc:sldChg>
      <pc:sldChg chg="modSp">
        <pc:chgData name="Houston, Jami" userId="S::jami.houston@swic.edu::28b7c500-b200-4808-a832-ee9a5619a96a" providerId="AD" clId="Web-{3462B7E4-C0C6-D5B1-5676-2585F8BA4881}" dt="2023-08-04T14:44:56.836" v="256" actId="20577"/>
        <pc:sldMkLst>
          <pc:docMk/>
          <pc:sldMk cId="3400151031" sldId="266"/>
        </pc:sldMkLst>
        <pc:spChg chg="mod">
          <ac:chgData name="Houston, Jami" userId="S::jami.houston@swic.edu::28b7c500-b200-4808-a832-ee9a5619a96a" providerId="AD" clId="Web-{3462B7E4-C0C6-D5B1-5676-2585F8BA4881}" dt="2023-08-04T14:44:42.429" v="223" actId="20577"/>
          <ac:spMkLst>
            <pc:docMk/>
            <pc:sldMk cId="3400151031" sldId="266"/>
            <ac:spMk id="2" creationId="{23A65E9A-7207-4C0C-B2F7-AA1F848BE6DE}"/>
          </ac:spMkLst>
        </pc:spChg>
        <pc:spChg chg="mod">
          <ac:chgData name="Houston, Jami" userId="S::jami.houston@swic.edu::28b7c500-b200-4808-a832-ee9a5619a96a" providerId="AD" clId="Web-{3462B7E4-C0C6-D5B1-5676-2585F8BA4881}" dt="2023-08-04T14:44:56.836" v="256" actId="20577"/>
          <ac:spMkLst>
            <pc:docMk/>
            <pc:sldMk cId="3400151031" sldId="266"/>
            <ac:spMk id="6" creationId="{7B6DF297-6C0E-4878-9C8A-982E25FE958D}"/>
          </ac:spMkLst>
        </pc:spChg>
      </pc:sldChg>
      <pc:sldChg chg="addSp modSp mod setBg">
        <pc:chgData name="Houston, Jami" userId="S::jami.houston@swic.edu::28b7c500-b200-4808-a832-ee9a5619a96a" providerId="AD" clId="Web-{3462B7E4-C0C6-D5B1-5676-2585F8BA4881}" dt="2023-08-04T14:39:07.073" v="75" actId="20577"/>
        <pc:sldMkLst>
          <pc:docMk/>
          <pc:sldMk cId="1346821338" sldId="267"/>
        </pc:sldMkLst>
        <pc:spChg chg="mod">
          <ac:chgData name="Houston, Jami" userId="S::jami.houston@swic.edu::28b7c500-b200-4808-a832-ee9a5619a96a" providerId="AD" clId="Web-{3462B7E4-C0C6-D5B1-5676-2585F8BA4881}" dt="2023-08-04T14:37:13.929" v="1"/>
          <ac:spMkLst>
            <pc:docMk/>
            <pc:sldMk cId="1346821338" sldId="267"/>
            <ac:spMk id="2" creationId="{2F6DD6D9-D988-4C76-A2AC-EA39F390E0E6}"/>
          </ac:spMkLst>
        </pc:spChg>
        <pc:spChg chg="mod">
          <ac:chgData name="Houston, Jami" userId="S::jami.houston@swic.edu::28b7c500-b200-4808-a832-ee9a5619a96a" providerId="AD" clId="Web-{3462B7E4-C0C6-D5B1-5676-2585F8BA4881}" dt="2023-08-04T14:39:07.073" v="75" actId="20577"/>
          <ac:spMkLst>
            <pc:docMk/>
            <pc:sldMk cId="1346821338" sldId="267"/>
            <ac:spMk id="4" creationId="{1E6B0460-E8B7-4927-9608-122D3BD22003}"/>
          </ac:spMkLst>
        </pc:spChg>
        <pc:spChg chg="add">
          <ac:chgData name="Houston, Jami" userId="S::jami.houston@swic.edu::28b7c500-b200-4808-a832-ee9a5619a96a" providerId="AD" clId="Web-{3462B7E4-C0C6-D5B1-5676-2585F8BA4881}" dt="2023-08-04T14:37:13.929" v="1"/>
          <ac:spMkLst>
            <pc:docMk/>
            <pc:sldMk cId="1346821338" sldId="267"/>
            <ac:spMk id="12" creationId="{D6EA1A26-163F-4F15-91F4-F2C51AC9C106}"/>
          </ac:spMkLst>
        </pc:spChg>
        <pc:picChg chg="mod">
          <ac:chgData name="Houston, Jami" userId="S::jami.houston@swic.edu::28b7c500-b200-4808-a832-ee9a5619a96a" providerId="AD" clId="Web-{3462B7E4-C0C6-D5B1-5676-2585F8BA4881}" dt="2023-08-04T14:37:13.929" v="1"/>
          <ac:picMkLst>
            <pc:docMk/>
            <pc:sldMk cId="1346821338" sldId="267"/>
            <ac:picMk id="7" creationId="{AA7F6412-0FFF-436E-9EC2-DF8DEB036BE3}"/>
          </ac:picMkLst>
        </pc:picChg>
      </pc:sldChg>
      <pc:sldChg chg="addSp delSp modSp">
        <pc:chgData name="Houston, Jami" userId="S::jami.houston@swic.edu::28b7c500-b200-4808-a832-ee9a5619a96a" providerId="AD" clId="Web-{3462B7E4-C0C6-D5B1-5676-2585F8BA4881}" dt="2023-08-04T14:40:39.749" v="211" actId="20577"/>
        <pc:sldMkLst>
          <pc:docMk/>
          <pc:sldMk cId="1681708749" sldId="268"/>
        </pc:sldMkLst>
        <pc:spChg chg="mod">
          <ac:chgData name="Houston, Jami" userId="S::jami.houston@swic.edu::28b7c500-b200-4808-a832-ee9a5619a96a" providerId="AD" clId="Web-{3462B7E4-C0C6-D5B1-5676-2585F8BA4881}" dt="2023-08-04T14:40:39.749" v="211" actId="20577"/>
          <ac:spMkLst>
            <pc:docMk/>
            <pc:sldMk cId="1681708749" sldId="268"/>
            <ac:spMk id="2" creationId="{D709F39B-4407-4159-80E9-6FDF61AB8A8E}"/>
          </ac:spMkLst>
        </pc:spChg>
        <pc:spChg chg="del">
          <ac:chgData name="Houston, Jami" userId="S::jami.houston@swic.edu::28b7c500-b200-4808-a832-ee9a5619a96a" providerId="AD" clId="Web-{3462B7E4-C0C6-D5B1-5676-2585F8BA4881}" dt="2023-08-04T14:37:35.601" v="2"/>
          <ac:spMkLst>
            <pc:docMk/>
            <pc:sldMk cId="1681708749" sldId="268"/>
            <ac:spMk id="3" creationId="{DC82305F-BC0D-499D-AF79-7AF526420382}"/>
          </ac:spMkLst>
        </pc:spChg>
        <pc:graphicFrameChg chg="add">
          <ac:chgData name="Houston, Jami" userId="S::jami.houston@swic.edu::28b7c500-b200-4808-a832-ee9a5619a96a" providerId="AD" clId="Web-{3462B7E4-C0C6-D5B1-5676-2585F8BA4881}" dt="2023-08-04T14:37:35.601" v="2"/>
          <ac:graphicFrameMkLst>
            <pc:docMk/>
            <pc:sldMk cId="1681708749" sldId="268"/>
            <ac:graphicFrameMk id="5" creationId="{6C751615-10ED-56BB-1DCA-587B627CF7BF}"/>
          </ac:graphicFrameMkLst>
        </pc:graphicFrameChg>
      </pc:sldChg>
      <pc:sldChg chg="modSp">
        <pc:chgData name="Houston, Jami" userId="S::jami.houston@swic.edu::28b7c500-b200-4808-a832-ee9a5619a96a" providerId="AD" clId="Web-{3462B7E4-C0C6-D5B1-5676-2585F8BA4881}" dt="2023-08-04T14:40:04.232" v="175" actId="20577"/>
        <pc:sldMkLst>
          <pc:docMk/>
          <pc:sldMk cId="61433615" sldId="270"/>
        </pc:sldMkLst>
        <pc:spChg chg="mod">
          <ac:chgData name="Houston, Jami" userId="S::jami.houston@swic.edu::28b7c500-b200-4808-a832-ee9a5619a96a" providerId="AD" clId="Web-{3462B7E4-C0C6-D5B1-5676-2585F8BA4881}" dt="2023-08-04T14:39:55.403" v="172" actId="1076"/>
          <ac:spMkLst>
            <pc:docMk/>
            <pc:sldMk cId="61433615" sldId="270"/>
            <ac:spMk id="3" creationId="{00000000-0000-0000-0000-000000000000}"/>
          </ac:spMkLst>
        </pc:spChg>
        <pc:spChg chg="mod">
          <ac:chgData name="Houston, Jami" userId="S::jami.houston@swic.edu::28b7c500-b200-4808-a832-ee9a5619a96a" providerId="AD" clId="Web-{3462B7E4-C0C6-D5B1-5676-2585F8BA4881}" dt="2023-08-04T14:40:04.232" v="175" actId="20577"/>
          <ac:spMkLst>
            <pc:docMk/>
            <pc:sldMk cId="61433615" sldId="270"/>
            <ac:spMk id="6" creationId="{6A14E3BF-D8FA-497E-9BD2-CA142676A078}"/>
          </ac:spMkLst>
        </pc:spChg>
      </pc:sldChg>
      <pc:sldChg chg="modSp">
        <pc:chgData name="Houston, Jami" userId="S::jami.houston@swic.edu::28b7c500-b200-4808-a832-ee9a5619a96a" providerId="AD" clId="Web-{3462B7E4-C0C6-D5B1-5676-2585F8BA4881}" dt="2023-08-04T14:40:22.154" v="198" actId="20577"/>
        <pc:sldMkLst>
          <pc:docMk/>
          <pc:sldMk cId="1306861755" sldId="275"/>
        </pc:sldMkLst>
        <pc:spChg chg="mod">
          <ac:chgData name="Houston, Jami" userId="S::jami.houston@swic.edu::28b7c500-b200-4808-a832-ee9a5619a96a" providerId="AD" clId="Web-{3462B7E4-C0C6-D5B1-5676-2585F8BA4881}" dt="2023-08-04T14:40:13.404" v="183" actId="20577"/>
          <ac:spMkLst>
            <pc:docMk/>
            <pc:sldMk cId="1306861755" sldId="275"/>
            <ac:spMk id="2" creationId="{21A42A81-B397-4DEC-BCF2-E54F22CBBBF1}"/>
          </ac:spMkLst>
        </pc:spChg>
        <pc:spChg chg="mod">
          <ac:chgData name="Houston, Jami" userId="S::jami.houston@swic.edu::28b7c500-b200-4808-a832-ee9a5619a96a" providerId="AD" clId="Web-{3462B7E4-C0C6-D5B1-5676-2585F8BA4881}" dt="2023-08-04T14:40:22.154" v="198" actId="20577"/>
          <ac:spMkLst>
            <pc:docMk/>
            <pc:sldMk cId="1306861755" sldId="275"/>
            <ac:spMk id="7" creationId="{07B90957-E332-4C69-91A8-DA5534FE7241}"/>
          </ac:spMkLst>
        </pc:spChg>
      </pc:sldChg>
      <pc:sldChg chg="modSp">
        <pc:chgData name="Houston, Jami" userId="S::jami.houston@swic.edu::28b7c500-b200-4808-a832-ee9a5619a96a" providerId="AD" clId="Web-{3462B7E4-C0C6-D5B1-5676-2585F8BA4881}" dt="2023-08-04T14:39:20.668" v="90" actId="20577"/>
        <pc:sldMkLst>
          <pc:docMk/>
          <pc:sldMk cId="1883725486" sldId="276"/>
        </pc:sldMkLst>
        <pc:spChg chg="mod">
          <ac:chgData name="Houston, Jami" userId="S::jami.houston@swic.edu::28b7c500-b200-4808-a832-ee9a5619a96a" providerId="AD" clId="Web-{3462B7E4-C0C6-D5B1-5676-2585F8BA4881}" dt="2023-08-04T14:39:20.668" v="90" actId="20577"/>
          <ac:spMkLst>
            <pc:docMk/>
            <pc:sldMk cId="1883725486" sldId="276"/>
            <ac:spMk id="2" creationId="{6EDD4D23-9245-4C85-AFC0-5271FE4AA6C8}"/>
          </ac:spMkLst>
        </pc:spChg>
      </pc:sldChg>
    </pc:docChg>
  </pc:docChgLst>
  <pc:docChgLst>
    <pc:chgData name="Phillips, Runali" userId="S::runali.phillips@swic.edu::91b8a62e-e6a1-426d-bf26-e3b0fb1d5798" providerId="AD" clId="Web-{49E66AC5-0690-5387-82BA-F7F6AFBFE854}"/>
    <pc:docChg chg="modSld">
      <pc:chgData name="Phillips, Runali" userId="S::runali.phillips@swic.edu::91b8a62e-e6a1-426d-bf26-e3b0fb1d5798" providerId="AD" clId="Web-{49E66AC5-0690-5387-82BA-F7F6AFBFE854}" dt="2023-08-04T17:07:34.755" v="26" actId="20577"/>
      <pc:docMkLst>
        <pc:docMk/>
      </pc:docMkLst>
      <pc:sldChg chg="delSp modSp">
        <pc:chgData name="Phillips, Runali" userId="S::runali.phillips@swic.edu::91b8a62e-e6a1-426d-bf26-e3b0fb1d5798" providerId="AD" clId="Web-{49E66AC5-0690-5387-82BA-F7F6AFBFE854}" dt="2023-08-04T17:07:34.755" v="26" actId="20577"/>
        <pc:sldMkLst>
          <pc:docMk/>
          <pc:sldMk cId="2351907271" sldId="277"/>
        </pc:sldMkLst>
        <pc:spChg chg="mod">
          <ac:chgData name="Phillips, Runali" userId="S::runali.phillips@swic.edu::91b8a62e-e6a1-426d-bf26-e3b0fb1d5798" providerId="AD" clId="Web-{49E66AC5-0690-5387-82BA-F7F6AFBFE854}" dt="2023-08-04T16:25:01.577" v="11" actId="20577"/>
          <ac:spMkLst>
            <pc:docMk/>
            <pc:sldMk cId="2351907271" sldId="277"/>
            <ac:spMk id="2" creationId="{D709F39B-4407-4159-80E9-6FDF61AB8A8E}"/>
          </ac:spMkLst>
        </pc:spChg>
        <pc:spChg chg="mod">
          <ac:chgData name="Phillips, Runali" userId="S::runali.phillips@swic.edu::91b8a62e-e6a1-426d-bf26-e3b0fb1d5798" providerId="AD" clId="Web-{49E66AC5-0690-5387-82BA-F7F6AFBFE854}" dt="2023-08-04T17:07:34.755" v="26" actId="20577"/>
          <ac:spMkLst>
            <pc:docMk/>
            <pc:sldMk cId="2351907271" sldId="277"/>
            <ac:spMk id="4" creationId="{B5F49023-FFEE-C983-0C82-D428FF516E98}"/>
          </ac:spMkLst>
        </pc:spChg>
        <pc:graphicFrameChg chg="del">
          <ac:chgData name="Phillips, Runali" userId="S::runali.phillips@swic.edu::91b8a62e-e6a1-426d-bf26-e3b0fb1d5798" providerId="AD" clId="Web-{49E66AC5-0690-5387-82BA-F7F6AFBFE854}" dt="2023-08-04T16:24:45.358" v="8"/>
          <ac:graphicFrameMkLst>
            <pc:docMk/>
            <pc:sldMk cId="2351907271" sldId="277"/>
            <ac:graphicFrameMk id="5" creationId="{6C751615-10ED-56BB-1DCA-587B627CF7BF}"/>
          </ac:graphicFrameMkLst>
        </pc:graphicFrameChg>
      </pc:sldChg>
    </pc:docChg>
  </pc:docChgLst>
  <pc:docChgLst>
    <pc:chgData name="Phillips, Runali" userId="S::runali.phillips@swic.edu::91b8a62e-e6a1-426d-bf26-e3b0fb1d5798" providerId="AD" clId="Web-{DF519B44-BB51-F2A7-DABD-BB4CE26E814E}"/>
    <pc:docChg chg="addSld delSld modSld sldOrd">
      <pc:chgData name="Phillips, Runali" userId="S::runali.phillips@swic.edu::91b8a62e-e6a1-426d-bf26-e3b0fb1d5798" providerId="AD" clId="Web-{DF519B44-BB51-F2A7-DABD-BB4CE26E814E}" dt="2023-08-04T15:35:14.851" v="32" actId="20577"/>
      <pc:docMkLst>
        <pc:docMk/>
      </pc:docMkLst>
      <pc:sldChg chg="addSp delSp modSp add ord replId">
        <pc:chgData name="Phillips, Runali" userId="S::runali.phillips@swic.edu::91b8a62e-e6a1-426d-bf26-e3b0fb1d5798" providerId="AD" clId="Web-{DF519B44-BB51-F2A7-DABD-BB4CE26E814E}" dt="2023-08-04T15:35:14.851" v="32" actId="20577"/>
        <pc:sldMkLst>
          <pc:docMk/>
          <pc:sldMk cId="2819518766" sldId="277"/>
        </pc:sldMkLst>
        <pc:spChg chg="mod">
          <ac:chgData name="Phillips, Runali" userId="S::runali.phillips@swic.edu::91b8a62e-e6a1-426d-bf26-e3b0fb1d5798" providerId="AD" clId="Web-{DF519B44-BB51-F2A7-DABD-BB4CE26E814E}" dt="2023-08-04T15:22:20.005" v="13"/>
          <ac:spMkLst>
            <pc:docMk/>
            <pc:sldMk cId="2819518766" sldId="277"/>
            <ac:spMk id="2" creationId="{E343DFA1-1A1F-4CF4-9D4D-8EA533D0AF88}"/>
          </ac:spMkLst>
        </pc:spChg>
        <pc:spChg chg="del">
          <ac:chgData name="Phillips, Runali" userId="S::runali.phillips@swic.edu::91b8a62e-e6a1-426d-bf26-e3b0fb1d5798" providerId="AD" clId="Web-{DF519B44-BB51-F2A7-DABD-BB4CE26E814E}" dt="2023-08-04T15:22:00.785" v="10"/>
          <ac:spMkLst>
            <pc:docMk/>
            <pc:sldMk cId="2819518766" sldId="277"/>
            <ac:spMk id="4" creationId="{73EC5BBC-A72F-4FD4-8A20-666250EB87A1}"/>
          </ac:spMkLst>
        </pc:spChg>
        <pc:spChg chg="del mod">
          <ac:chgData name="Phillips, Runali" userId="S::runali.phillips@swic.edu::91b8a62e-e6a1-426d-bf26-e3b0fb1d5798" providerId="AD" clId="Web-{DF519B44-BB51-F2A7-DABD-BB4CE26E814E}" dt="2023-08-04T15:21:54.785" v="8"/>
          <ac:spMkLst>
            <pc:docMk/>
            <pc:sldMk cId="2819518766" sldId="277"/>
            <ac:spMk id="5" creationId="{00000000-0000-0000-0000-000000000000}"/>
          </ac:spMkLst>
        </pc:spChg>
        <pc:spChg chg="add mod">
          <ac:chgData name="Phillips, Runali" userId="S::runali.phillips@swic.edu::91b8a62e-e6a1-426d-bf26-e3b0fb1d5798" providerId="AD" clId="Web-{DF519B44-BB51-F2A7-DABD-BB4CE26E814E}" dt="2023-08-04T15:35:14.851" v="32" actId="20577"/>
          <ac:spMkLst>
            <pc:docMk/>
            <pc:sldMk cId="2819518766" sldId="277"/>
            <ac:spMk id="9" creationId="{9010796F-A7AD-9106-A39A-6AF87FFD5EAE}"/>
          </ac:spMkLst>
        </pc:spChg>
        <pc:picChg chg="del">
          <ac:chgData name="Phillips, Runali" userId="S::runali.phillips@swic.edu::91b8a62e-e6a1-426d-bf26-e3b0fb1d5798" providerId="AD" clId="Web-{DF519B44-BB51-F2A7-DABD-BB4CE26E814E}" dt="2023-08-04T15:21:49.285" v="6"/>
          <ac:picMkLst>
            <pc:docMk/>
            <pc:sldMk cId="2819518766" sldId="277"/>
            <ac:picMk id="7" creationId="{955B07A3-2460-4D7A-AE7E-1E2055C71983}"/>
          </ac:picMkLst>
        </pc:picChg>
        <pc:cxnChg chg="del">
          <ac:chgData name="Phillips, Runali" userId="S::runali.phillips@swic.edu::91b8a62e-e6a1-426d-bf26-e3b0fb1d5798" providerId="AD" clId="Web-{DF519B44-BB51-F2A7-DABD-BB4CE26E814E}" dt="2023-08-04T15:22:03.082" v="11"/>
          <ac:cxnSpMkLst>
            <pc:docMk/>
            <pc:sldMk cId="2819518766" sldId="277"/>
            <ac:cxnSpMk id="6" creationId="{938A77D4-B0D2-44FF-AAA6-B83B2403F005}"/>
          </ac:cxnSpMkLst>
        </pc:cxnChg>
        <pc:cxnChg chg="del">
          <ac:chgData name="Phillips, Runali" userId="S::runali.phillips@swic.edu::91b8a62e-e6a1-426d-bf26-e3b0fb1d5798" providerId="AD" clId="Web-{DF519B44-BB51-F2A7-DABD-BB4CE26E814E}" dt="2023-08-04T15:21:57.129" v="9"/>
          <ac:cxnSpMkLst>
            <pc:docMk/>
            <pc:sldMk cId="2819518766" sldId="277"/>
            <ac:cxnSpMk id="8" creationId="{00000000-0000-0000-0000-000000000000}"/>
          </ac:cxnSpMkLst>
        </pc:cxnChg>
      </pc:sldChg>
      <pc:sldChg chg="new del">
        <pc:chgData name="Phillips, Runali" userId="S::runali.phillips@swic.edu::91b8a62e-e6a1-426d-bf26-e3b0fb1d5798" providerId="AD" clId="Web-{DF519B44-BB51-F2A7-DABD-BB4CE26E814E}" dt="2023-08-04T15:20:37.658" v="1"/>
        <pc:sldMkLst>
          <pc:docMk/>
          <pc:sldMk cId="3030478806" sldId="277"/>
        </pc:sldMkLst>
      </pc:sldChg>
    </pc:docChg>
  </pc:docChgLst>
  <pc:docChgLst>
    <pc:chgData name="Phillips, Runali" userId="S::runali.phillips@swic.edu::91b8a62e-e6a1-426d-bf26-e3b0fb1d5798" providerId="AD" clId="Web-{3721499D-6602-CE03-3F88-F9042B9E83D7}"/>
    <pc:docChg chg="modSld sldOrd">
      <pc:chgData name="Phillips, Runali" userId="S::runali.phillips@swic.edu::91b8a62e-e6a1-426d-bf26-e3b0fb1d5798" providerId="AD" clId="Web-{3721499D-6602-CE03-3F88-F9042B9E83D7}" dt="2023-08-04T17:25:21.689" v="154" actId="1076"/>
      <pc:docMkLst>
        <pc:docMk/>
      </pc:docMkLst>
      <pc:sldChg chg="addSp modSp ord">
        <pc:chgData name="Phillips, Runali" userId="S::runali.phillips@swic.edu::91b8a62e-e6a1-426d-bf26-e3b0fb1d5798" providerId="AD" clId="Web-{3721499D-6602-CE03-3F88-F9042B9E83D7}" dt="2023-08-04T17:25:21.689" v="154" actId="1076"/>
        <pc:sldMkLst>
          <pc:docMk/>
          <pc:sldMk cId="2351907271" sldId="277"/>
        </pc:sldMkLst>
        <pc:spChg chg="mod">
          <ac:chgData name="Phillips, Runali" userId="S::runali.phillips@swic.edu::91b8a62e-e6a1-426d-bf26-e3b0fb1d5798" providerId="AD" clId="Web-{3721499D-6602-CE03-3F88-F9042B9E83D7}" dt="2023-08-04T17:17:28.897" v="133" actId="1076"/>
          <ac:spMkLst>
            <pc:docMk/>
            <pc:sldMk cId="2351907271" sldId="277"/>
            <ac:spMk id="2" creationId="{D709F39B-4407-4159-80E9-6FDF61AB8A8E}"/>
          </ac:spMkLst>
        </pc:spChg>
        <pc:spChg chg="add mod">
          <ac:chgData name="Phillips, Runali" userId="S::runali.phillips@swic.edu::91b8a62e-e6a1-426d-bf26-e3b0fb1d5798" providerId="AD" clId="Web-{3721499D-6602-CE03-3F88-F9042B9E83D7}" dt="2023-08-04T17:25:21.689" v="154" actId="1076"/>
          <ac:spMkLst>
            <pc:docMk/>
            <pc:sldMk cId="2351907271" sldId="277"/>
            <ac:spMk id="3" creationId="{40B65AFA-F278-5701-531C-C74667B9BAD7}"/>
          </ac:spMkLst>
        </pc:spChg>
        <pc:spChg chg="mod">
          <ac:chgData name="Phillips, Runali" userId="S::runali.phillips@swic.edu::91b8a62e-e6a1-426d-bf26-e3b0fb1d5798" providerId="AD" clId="Web-{3721499D-6602-CE03-3F88-F9042B9E83D7}" dt="2023-08-04T17:24:53.892" v="153" actId="1076"/>
          <ac:spMkLst>
            <pc:docMk/>
            <pc:sldMk cId="2351907271" sldId="277"/>
            <ac:spMk id="4" creationId="{B5F49023-FFEE-C983-0C82-D428FF516E98}"/>
          </ac:spMkLst>
        </pc:spChg>
      </pc:sldChg>
    </pc:docChg>
  </pc:docChgLst>
  <pc:docChgLst>
    <pc:chgData name="Houston, Jami" userId="S::jami.houston@swic.edu::28b7c500-b200-4808-a832-ee9a5619a96a" providerId="AD" clId="Web-{88BFEFDC-21D6-8B7F-B88E-68E765CD3BBC}"/>
    <pc:docChg chg="modSld">
      <pc:chgData name="Houston, Jami" userId="S::jami.houston@swic.edu::28b7c500-b200-4808-a832-ee9a5619a96a" providerId="AD" clId="Web-{88BFEFDC-21D6-8B7F-B88E-68E765CD3BBC}" dt="2023-08-04T17:28:58.540" v="19" actId="20577"/>
      <pc:docMkLst>
        <pc:docMk/>
      </pc:docMkLst>
      <pc:sldChg chg="modSp">
        <pc:chgData name="Houston, Jami" userId="S::jami.houston@swic.edu::28b7c500-b200-4808-a832-ee9a5619a96a" providerId="AD" clId="Web-{88BFEFDC-21D6-8B7F-B88E-68E765CD3BBC}" dt="2023-08-04T17:28:58.540" v="19" actId="20577"/>
        <pc:sldMkLst>
          <pc:docMk/>
          <pc:sldMk cId="2351907271" sldId="277"/>
        </pc:sldMkLst>
        <pc:spChg chg="mod">
          <ac:chgData name="Houston, Jami" userId="S::jami.houston@swic.edu::28b7c500-b200-4808-a832-ee9a5619a96a" providerId="AD" clId="Web-{88BFEFDC-21D6-8B7F-B88E-68E765CD3BBC}" dt="2023-08-04T17:28:58.540" v="19" actId="20577"/>
          <ac:spMkLst>
            <pc:docMk/>
            <pc:sldMk cId="2351907271" sldId="277"/>
            <ac:spMk id="2" creationId="{D709F39B-4407-4159-80E9-6FDF61AB8A8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7496E-2F1B-4E54-8434-7983D2F2195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B143-7BC5-4809-B468-CB575E813F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Your email address is listed in your eSTORM Student Center, in the Personal Information section.</a:t>
          </a:r>
          <a:endParaRPr lang="en-US"/>
        </a:p>
      </dgm:t>
    </dgm:pt>
    <dgm:pt modelId="{4D166498-0ABA-4E9E-903E-83B7EED57A18}" type="parTrans" cxnId="{5591AE3F-FE41-4F09-A945-B14AFF15919F}">
      <dgm:prSet/>
      <dgm:spPr/>
      <dgm:t>
        <a:bodyPr/>
        <a:lstStyle/>
        <a:p>
          <a:endParaRPr lang="en-US"/>
        </a:p>
      </dgm:t>
    </dgm:pt>
    <dgm:pt modelId="{E998CA2E-2D98-406A-9B4A-4DE2AA1FB964}" type="sibTrans" cxnId="{5591AE3F-FE41-4F09-A945-B14AFF15919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18FB12-2C62-4764-A8FF-ABB7FCC445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SWIC is partnering with Microsoft to provide your student email account.</a:t>
          </a:r>
          <a:endParaRPr lang="en-US"/>
        </a:p>
      </dgm:t>
    </dgm:pt>
    <dgm:pt modelId="{1C3B2710-51FE-41A1-856B-28EE0A1C30CB}" type="parTrans" cxnId="{6C43481D-9CBE-468E-AC58-DC2B463AE7A8}">
      <dgm:prSet/>
      <dgm:spPr/>
      <dgm:t>
        <a:bodyPr/>
        <a:lstStyle/>
        <a:p>
          <a:endParaRPr lang="en-US"/>
        </a:p>
      </dgm:t>
    </dgm:pt>
    <dgm:pt modelId="{AE586FE4-9936-4EF3-A9EA-5DE754747F04}" type="sibTrans" cxnId="{6C43481D-9CBE-468E-AC58-DC2B463AE7A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56C9B04-0FD2-4EA3-B6C6-4DCA6E4907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If you are already logged in to a Microsoft email account, you must log out of that account before you can access your SWIC student email account.</a:t>
          </a:r>
          <a:endParaRPr lang="en-US"/>
        </a:p>
      </dgm:t>
    </dgm:pt>
    <dgm:pt modelId="{F93DE4AE-4EA5-4DF3-BE7C-11949929B005}" type="parTrans" cxnId="{89BDF232-FF61-46FC-870D-A82104B1584E}">
      <dgm:prSet/>
      <dgm:spPr/>
      <dgm:t>
        <a:bodyPr/>
        <a:lstStyle/>
        <a:p>
          <a:endParaRPr lang="en-US"/>
        </a:p>
      </dgm:t>
    </dgm:pt>
    <dgm:pt modelId="{55A3B658-F29B-4DC7-AF54-6A429336BE3D}" type="sibTrans" cxnId="{89BDF232-FF61-46FC-870D-A82104B1584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06A081-79BE-4A18-8B1F-C8B9358EF5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Use your eStorm password with your student email address to log in to your email.</a:t>
          </a:r>
          <a:endParaRPr lang="en-US"/>
        </a:p>
      </dgm:t>
    </dgm:pt>
    <dgm:pt modelId="{7FE9A776-DDB9-4995-91EB-04D32542CFB6}" type="parTrans" cxnId="{B9257992-FD6B-4A6F-B0B4-7A4F4724966A}">
      <dgm:prSet/>
      <dgm:spPr/>
      <dgm:t>
        <a:bodyPr/>
        <a:lstStyle/>
        <a:p>
          <a:endParaRPr lang="en-US"/>
        </a:p>
      </dgm:t>
    </dgm:pt>
    <dgm:pt modelId="{102C37DA-37EF-491F-85B7-9F9025CE7605}" type="sibTrans" cxnId="{B9257992-FD6B-4A6F-B0B4-7A4F472496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317817-61D6-4C54-8F8D-12A3DBBDC4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Use your student email to communicate with your instructors and include your class name in subject line.</a:t>
          </a:r>
          <a:endParaRPr lang="en-US"/>
        </a:p>
      </dgm:t>
    </dgm:pt>
    <dgm:pt modelId="{9E8B0E1D-0951-482E-9668-BAB9304E50D6}" type="parTrans" cxnId="{42702D1F-AFE9-4B66-ABCE-29A63C1C8269}">
      <dgm:prSet/>
      <dgm:spPr/>
      <dgm:t>
        <a:bodyPr/>
        <a:lstStyle/>
        <a:p>
          <a:endParaRPr lang="en-US"/>
        </a:p>
      </dgm:t>
    </dgm:pt>
    <dgm:pt modelId="{BCD3BD2C-CB4B-4FBC-AC0A-F83E02E670E5}" type="sibTrans" cxnId="{42702D1F-AFE9-4B66-ABCE-29A63C1C82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3890E84-8948-4259-9E54-337868C66F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This gives you access to Office365, including downloading it to your personal computer, for as long as you are an active student at SWIC.</a:t>
          </a:r>
          <a:endParaRPr lang="en-US"/>
        </a:p>
      </dgm:t>
    </dgm:pt>
    <dgm:pt modelId="{339735E6-55FB-433B-9B83-019B43B868FF}" type="parTrans" cxnId="{123420FA-252C-4DA3-BD66-4EC4B90216C5}">
      <dgm:prSet/>
      <dgm:spPr/>
      <dgm:t>
        <a:bodyPr/>
        <a:lstStyle/>
        <a:p>
          <a:endParaRPr lang="en-US"/>
        </a:p>
      </dgm:t>
    </dgm:pt>
    <dgm:pt modelId="{250B9E3E-84DC-455F-83BC-27CFC18D3145}" type="sibTrans" cxnId="{123420FA-252C-4DA3-BD66-4EC4B90216C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B65D387-5BD9-4B72-8904-2B2659FFF2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You can save your papers / files on your One Drive to use on any computer. One Drive auto saves every seven seconds, so you won’t lose your paper in a power outage or computer crash.</a:t>
          </a:r>
          <a:endParaRPr lang="en-US"/>
        </a:p>
      </dgm:t>
    </dgm:pt>
    <dgm:pt modelId="{BB6FDE3E-C4F7-4EA9-B665-6DE61012A9E5}" type="parTrans" cxnId="{6217D303-9AFF-451E-BB14-2A36CFC0B9AE}">
      <dgm:prSet/>
      <dgm:spPr/>
      <dgm:t>
        <a:bodyPr/>
        <a:lstStyle/>
        <a:p>
          <a:endParaRPr lang="en-US"/>
        </a:p>
      </dgm:t>
    </dgm:pt>
    <dgm:pt modelId="{1BA8A0E1-67AA-422F-B75A-F830A5D02348}" type="sibTrans" cxnId="{6217D303-9AFF-451E-BB14-2A36CFC0B9AE}">
      <dgm:prSet/>
      <dgm:spPr/>
      <dgm:t>
        <a:bodyPr/>
        <a:lstStyle/>
        <a:p>
          <a:endParaRPr lang="en-US"/>
        </a:p>
      </dgm:t>
    </dgm:pt>
    <dgm:pt modelId="{CB6BB901-32E0-4060-8EE2-7C92B446AAA2}" type="pres">
      <dgm:prSet presAssocID="{3EB7496E-2F1B-4E54-8434-7983D2F21952}" presName="root" presStyleCnt="0">
        <dgm:presLayoutVars>
          <dgm:dir/>
          <dgm:resizeHandles val="exact"/>
        </dgm:presLayoutVars>
      </dgm:prSet>
      <dgm:spPr/>
    </dgm:pt>
    <dgm:pt modelId="{E42F4908-A239-4D8D-ADCD-FFCF271DE614}" type="pres">
      <dgm:prSet presAssocID="{3EB7496E-2F1B-4E54-8434-7983D2F21952}" presName="container" presStyleCnt="0">
        <dgm:presLayoutVars>
          <dgm:dir/>
          <dgm:resizeHandles val="exact"/>
        </dgm:presLayoutVars>
      </dgm:prSet>
      <dgm:spPr/>
    </dgm:pt>
    <dgm:pt modelId="{FC7D23D0-CB3A-49FC-A13B-5A1B27A55E17}" type="pres">
      <dgm:prSet presAssocID="{8240B143-7BC5-4809-B468-CB575E813F59}" presName="compNode" presStyleCnt="0"/>
      <dgm:spPr/>
    </dgm:pt>
    <dgm:pt modelId="{9B273336-6825-495B-8D52-11751E3199E1}" type="pres">
      <dgm:prSet presAssocID="{8240B143-7BC5-4809-B468-CB575E813F59}" presName="iconBgRect" presStyleLbl="bgShp" presStyleIdx="0" presStyleCnt="7"/>
      <dgm:spPr/>
    </dgm:pt>
    <dgm:pt modelId="{E22D9DA1-EEE1-4FE3-B886-E23C498BB49A}" type="pres">
      <dgm:prSet presAssocID="{8240B143-7BC5-4809-B468-CB575E813F5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58589D45-D906-4C5A-BE16-C9B87C7F936E}" type="pres">
      <dgm:prSet presAssocID="{8240B143-7BC5-4809-B468-CB575E813F59}" presName="spaceRect" presStyleCnt="0"/>
      <dgm:spPr/>
    </dgm:pt>
    <dgm:pt modelId="{A62F356D-7841-44B4-9293-18A5043079DF}" type="pres">
      <dgm:prSet presAssocID="{8240B143-7BC5-4809-B468-CB575E813F59}" presName="textRect" presStyleLbl="revTx" presStyleIdx="0" presStyleCnt="7">
        <dgm:presLayoutVars>
          <dgm:chMax val="1"/>
          <dgm:chPref val="1"/>
        </dgm:presLayoutVars>
      </dgm:prSet>
      <dgm:spPr/>
    </dgm:pt>
    <dgm:pt modelId="{A55063E0-5444-4DF7-BA86-4C86945228C3}" type="pres">
      <dgm:prSet presAssocID="{E998CA2E-2D98-406A-9B4A-4DE2AA1FB964}" presName="sibTrans" presStyleLbl="sibTrans2D1" presStyleIdx="0" presStyleCnt="0"/>
      <dgm:spPr/>
    </dgm:pt>
    <dgm:pt modelId="{49BFD492-780E-4ECF-8D8A-BC86116054ED}" type="pres">
      <dgm:prSet presAssocID="{4D18FB12-2C62-4764-A8FF-ABB7FCC4455E}" presName="compNode" presStyleCnt="0"/>
      <dgm:spPr/>
    </dgm:pt>
    <dgm:pt modelId="{49C23E09-419E-4342-8448-12C591D468AC}" type="pres">
      <dgm:prSet presAssocID="{4D18FB12-2C62-4764-A8FF-ABB7FCC4455E}" presName="iconBgRect" presStyleLbl="bgShp" presStyleIdx="1" presStyleCnt="7"/>
      <dgm:spPr/>
    </dgm:pt>
    <dgm:pt modelId="{69A39958-E74D-41F8-A5FD-168686A8235E}" type="pres">
      <dgm:prSet presAssocID="{4D18FB12-2C62-4764-A8FF-ABB7FCC4455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A45F34E-CAE5-4A40-8268-43F67105E2A8}" type="pres">
      <dgm:prSet presAssocID="{4D18FB12-2C62-4764-A8FF-ABB7FCC4455E}" presName="spaceRect" presStyleCnt="0"/>
      <dgm:spPr/>
    </dgm:pt>
    <dgm:pt modelId="{B77D5FFB-7FE0-4DD7-B82E-306CB6B4D282}" type="pres">
      <dgm:prSet presAssocID="{4D18FB12-2C62-4764-A8FF-ABB7FCC4455E}" presName="textRect" presStyleLbl="revTx" presStyleIdx="1" presStyleCnt="7">
        <dgm:presLayoutVars>
          <dgm:chMax val="1"/>
          <dgm:chPref val="1"/>
        </dgm:presLayoutVars>
      </dgm:prSet>
      <dgm:spPr/>
    </dgm:pt>
    <dgm:pt modelId="{709FEF01-8416-444E-BE1F-9F0F59D03941}" type="pres">
      <dgm:prSet presAssocID="{AE586FE4-9936-4EF3-A9EA-5DE754747F04}" presName="sibTrans" presStyleLbl="sibTrans2D1" presStyleIdx="0" presStyleCnt="0"/>
      <dgm:spPr/>
    </dgm:pt>
    <dgm:pt modelId="{60BCACFB-D8B9-4F6B-8C76-D45DF862CC3A}" type="pres">
      <dgm:prSet presAssocID="{B56C9B04-0FD2-4EA3-B6C6-4DCA6E49077D}" presName="compNode" presStyleCnt="0"/>
      <dgm:spPr/>
    </dgm:pt>
    <dgm:pt modelId="{A5C39D42-B80C-450A-AD75-55F81EBC4FD8}" type="pres">
      <dgm:prSet presAssocID="{B56C9B04-0FD2-4EA3-B6C6-4DCA6E49077D}" presName="iconBgRect" presStyleLbl="bgShp" presStyleIdx="2" presStyleCnt="7"/>
      <dgm:spPr/>
    </dgm:pt>
    <dgm:pt modelId="{600D7C86-E4EC-4CAE-AC28-F69137BD1D25}" type="pres">
      <dgm:prSet presAssocID="{B56C9B04-0FD2-4EA3-B6C6-4DCA6E49077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ACD9006-8288-410B-8AAC-C34FADAAE551}" type="pres">
      <dgm:prSet presAssocID="{B56C9B04-0FD2-4EA3-B6C6-4DCA6E49077D}" presName="spaceRect" presStyleCnt="0"/>
      <dgm:spPr/>
    </dgm:pt>
    <dgm:pt modelId="{6B295D25-76FE-4F83-8EE6-1DD8E8E898D7}" type="pres">
      <dgm:prSet presAssocID="{B56C9B04-0FD2-4EA3-B6C6-4DCA6E49077D}" presName="textRect" presStyleLbl="revTx" presStyleIdx="2" presStyleCnt="7">
        <dgm:presLayoutVars>
          <dgm:chMax val="1"/>
          <dgm:chPref val="1"/>
        </dgm:presLayoutVars>
      </dgm:prSet>
      <dgm:spPr/>
    </dgm:pt>
    <dgm:pt modelId="{DF03DA29-D2E1-4662-9CB7-C834CEA52B05}" type="pres">
      <dgm:prSet presAssocID="{55A3B658-F29B-4DC7-AF54-6A429336BE3D}" presName="sibTrans" presStyleLbl="sibTrans2D1" presStyleIdx="0" presStyleCnt="0"/>
      <dgm:spPr/>
    </dgm:pt>
    <dgm:pt modelId="{B70C1DD3-DF44-4E7A-AF2B-0CF516826ABE}" type="pres">
      <dgm:prSet presAssocID="{CA06A081-79BE-4A18-8B1F-C8B9358EF58D}" presName="compNode" presStyleCnt="0"/>
      <dgm:spPr/>
    </dgm:pt>
    <dgm:pt modelId="{956514A3-808E-4114-91B9-DA61EECB2B1F}" type="pres">
      <dgm:prSet presAssocID="{CA06A081-79BE-4A18-8B1F-C8B9358EF58D}" presName="iconBgRect" presStyleLbl="bgShp" presStyleIdx="3" presStyleCnt="7"/>
      <dgm:spPr/>
    </dgm:pt>
    <dgm:pt modelId="{79473A5C-FA85-4924-B53D-0120D4F763E6}" type="pres">
      <dgm:prSet presAssocID="{CA06A081-79BE-4A18-8B1F-C8B9358EF58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FF90E422-4F1E-4638-96EB-377F35A7D70C}" type="pres">
      <dgm:prSet presAssocID="{CA06A081-79BE-4A18-8B1F-C8B9358EF58D}" presName="spaceRect" presStyleCnt="0"/>
      <dgm:spPr/>
    </dgm:pt>
    <dgm:pt modelId="{9DB8777A-2504-43E5-847F-B5271B8BBF39}" type="pres">
      <dgm:prSet presAssocID="{CA06A081-79BE-4A18-8B1F-C8B9358EF58D}" presName="textRect" presStyleLbl="revTx" presStyleIdx="3" presStyleCnt="7">
        <dgm:presLayoutVars>
          <dgm:chMax val="1"/>
          <dgm:chPref val="1"/>
        </dgm:presLayoutVars>
      </dgm:prSet>
      <dgm:spPr/>
    </dgm:pt>
    <dgm:pt modelId="{EE56EA40-A66B-43D4-B41A-65100A430B76}" type="pres">
      <dgm:prSet presAssocID="{102C37DA-37EF-491F-85B7-9F9025CE7605}" presName="sibTrans" presStyleLbl="sibTrans2D1" presStyleIdx="0" presStyleCnt="0"/>
      <dgm:spPr/>
    </dgm:pt>
    <dgm:pt modelId="{514775FF-9977-413C-94EE-0272FD43304A}" type="pres">
      <dgm:prSet presAssocID="{80317817-61D6-4C54-8F8D-12A3DBBDC490}" presName="compNode" presStyleCnt="0"/>
      <dgm:spPr/>
    </dgm:pt>
    <dgm:pt modelId="{1FB40B42-79E0-41E0-A761-2D983EB5A117}" type="pres">
      <dgm:prSet presAssocID="{80317817-61D6-4C54-8F8D-12A3DBBDC490}" presName="iconBgRect" presStyleLbl="bgShp" presStyleIdx="4" presStyleCnt="7"/>
      <dgm:spPr/>
    </dgm:pt>
    <dgm:pt modelId="{0DC5D0E3-1219-4575-B856-3537E359AC37}" type="pres">
      <dgm:prSet presAssocID="{80317817-61D6-4C54-8F8D-12A3DBBDC49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43B21C1-FB09-40AF-84D5-7DDE90D30413}" type="pres">
      <dgm:prSet presAssocID="{80317817-61D6-4C54-8F8D-12A3DBBDC490}" presName="spaceRect" presStyleCnt="0"/>
      <dgm:spPr/>
    </dgm:pt>
    <dgm:pt modelId="{7F5BD732-538F-4061-942E-06C417298201}" type="pres">
      <dgm:prSet presAssocID="{80317817-61D6-4C54-8F8D-12A3DBBDC490}" presName="textRect" presStyleLbl="revTx" presStyleIdx="4" presStyleCnt="7">
        <dgm:presLayoutVars>
          <dgm:chMax val="1"/>
          <dgm:chPref val="1"/>
        </dgm:presLayoutVars>
      </dgm:prSet>
      <dgm:spPr/>
    </dgm:pt>
    <dgm:pt modelId="{A5CD3146-2599-4240-A7E3-2F62172B96D9}" type="pres">
      <dgm:prSet presAssocID="{BCD3BD2C-CB4B-4FBC-AC0A-F83E02E670E5}" presName="sibTrans" presStyleLbl="sibTrans2D1" presStyleIdx="0" presStyleCnt="0"/>
      <dgm:spPr/>
    </dgm:pt>
    <dgm:pt modelId="{56E27A92-E765-457F-9CE1-7EE967F703D6}" type="pres">
      <dgm:prSet presAssocID="{33890E84-8948-4259-9E54-337868C66F0D}" presName="compNode" presStyleCnt="0"/>
      <dgm:spPr/>
    </dgm:pt>
    <dgm:pt modelId="{5A79506C-5314-4F96-A34F-6C0D0190C1CD}" type="pres">
      <dgm:prSet presAssocID="{33890E84-8948-4259-9E54-337868C66F0D}" presName="iconBgRect" presStyleLbl="bgShp" presStyleIdx="5" presStyleCnt="7"/>
      <dgm:spPr/>
    </dgm:pt>
    <dgm:pt modelId="{4E30A1A2-B307-4BAA-B8D5-D1437DE9B1E6}" type="pres">
      <dgm:prSet presAssocID="{33890E84-8948-4259-9E54-337868C66F0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416BA4FE-1A8C-462F-AE22-E69123A43833}" type="pres">
      <dgm:prSet presAssocID="{33890E84-8948-4259-9E54-337868C66F0D}" presName="spaceRect" presStyleCnt="0"/>
      <dgm:spPr/>
    </dgm:pt>
    <dgm:pt modelId="{A87A7CA9-929B-4732-AB09-85A5C52F380A}" type="pres">
      <dgm:prSet presAssocID="{33890E84-8948-4259-9E54-337868C66F0D}" presName="textRect" presStyleLbl="revTx" presStyleIdx="5" presStyleCnt="7">
        <dgm:presLayoutVars>
          <dgm:chMax val="1"/>
          <dgm:chPref val="1"/>
        </dgm:presLayoutVars>
      </dgm:prSet>
      <dgm:spPr/>
    </dgm:pt>
    <dgm:pt modelId="{96349160-6421-43D8-8038-0F846DD009E1}" type="pres">
      <dgm:prSet presAssocID="{250B9E3E-84DC-455F-83BC-27CFC18D3145}" presName="sibTrans" presStyleLbl="sibTrans2D1" presStyleIdx="0" presStyleCnt="0"/>
      <dgm:spPr/>
    </dgm:pt>
    <dgm:pt modelId="{4B08DE41-6D38-4888-9B64-39078F7A7EC9}" type="pres">
      <dgm:prSet presAssocID="{1B65D387-5BD9-4B72-8904-2B2659FFF2B5}" presName="compNode" presStyleCnt="0"/>
      <dgm:spPr/>
    </dgm:pt>
    <dgm:pt modelId="{25808698-F1D6-43E2-B7F4-596E58366B30}" type="pres">
      <dgm:prSet presAssocID="{1B65D387-5BD9-4B72-8904-2B2659FFF2B5}" presName="iconBgRect" presStyleLbl="bgShp" presStyleIdx="6" presStyleCnt="7"/>
      <dgm:spPr/>
    </dgm:pt>
    <dgm:pt modelId="{B080A034-AC52-4F02-A6C6-44396C04DEA2}" type="pres">
      <dgm:prSet presAssocID="{1B65D387-5BD9-4B72-8904-2B2659FFF2B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C62B74A4-9114-4522-8270-D995B4BB46BE}" type="pres">
      <dgm:prSet presAssocID="{1B65D387-5BD9-4B72-8904-2B2659FFF2B5}" presName="spaceRect" presStyleCnt="0"/>
      <dgm:spPr/>
    </dgm:pt>
    <dgm:pt modelId="{8D00FDD3-574B-47D2-9D86-1D6673BB7BB3}" type="pres">
      <dgm:prSet presAssocID="{1B65D387-5BD9-4B72-8904-2B2659FFF2B5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6217D303-9AFF-451E-BB14-2A36CFC0B9AE}" srcId="{3EB7496E-2F1B-4E54-8434-7983D2F21952}" destId="{1B65D387-5BD9-4B72-8904-2B2659FFF2B5}" srcOrd="6" destOrd="0" parTransId="{BB6FDE3E-C4F7-4EA9-B665-6DE61012A9E5}" sibTransId="{1BA8A0E1-67AA-422F-B75A-F830A5D02348}"/>
    <dgm:cxn modelId="{6C43481D-9CBE-468E-AC58-DC2B463AE7A8}" srcId="{3EB7496E-2F1B-4E54-8434-7983D2F21952}" destId="{4D18FB12-2C62-4764-A8FF-ABB7FCC4455E}" srcOrd="1" destOrd="0" parTransId="{1C3B2710-51FE-41A1-856B-28EE0A1C30CB}" sibTransId="{AE586FE4-9936-4EF3-A9EA-5DE754747F04}"/>
    <dgm:cxn modelId="{42702D1F-AFE9-4B66-ABCE-29A63C1C8269}" srcId="{3EB7496E-2F1B-4E54-8434-7983D2F21952}" destId="{80317817-61D6-4C54-8F8D-12A3DBBDC490}" srcOrd="4" destOrd="0" parTransId="{9E8B0E1D-0951-482E-9668-BAB9304E50D6}" sibTransId="{BCD3BD2C-CB4B-4FBC-AC0A-F83E02E670E5}"/>
    <dgm:cxn modelId="{89BDF232-FF61-46FC-870D-A82104B1584E}" srcId="{3EB7496E-2F1B-4E54-8434-7983D2F21952}" destId="{B56C9B04-0FD2-4EA3-B6C6-4DCA6E49077D}" srcOrd="2" destOrd="0" parTransId="{F93DE4AE-4EA5-4DF3-BE7C-11949929B005}" sibTransId="{55A3B658-F29B-4DC7-AF54-6A429336BE3D}"/>
    <dgm:cxn modelId="{D0CA8233-24AF-4E4E-8D3A-7A029E8FD459}" type="presOf" srcId="{4D18FB12-2C62-4764-A8FF-ABB7FCC4455E}" destId="{B77D5FFB-7FE0-4DD7-B82E-306CB6B4D282}" srcOrd="0" destOrd="0" presId="urn:microsoft.com/office/officeart/2018/2/layout/IconCircleList"/>
    <dgm:cxn modelId="{9C9EA93C-6DE1-424A-823A-8E8700E4F840}" type="presOf" srcId="{80317817-61D6-4C54-8F8D-12A3DBBDC490}" destId="{7F5BD732-538F-4061-942E-06C417298201}" srcOrd="0" destOrd="0" presId="urn:microsoft.com/office/officeart/2018/2/layout/IconCircleList"/>
    <dgm:cxn modelId="{5591AE3F-FE41-4F09-A945-B14AFF15919F}" srcId="{3EB7496E-2F1B-4E54-8434-7983D2F21952}" destId="{8240B143-7BC5-4809-B468-CB575E813F59}" srcOrd="0" destOrd="0" parTransId="{4D166498-0ABA-4E9E-903E-83B7EED57A18}" sibTransId="{E998CA2E-2D98-406A-9B4A-4DE2AA1FB964}"/>
    <dgm:cxn modelId="{41964044-46A2-462D-BFF6-4C2D4B0AC587}" type="presOf" srcId="{3EB7496E-2F1B-4E54-8434-7983D2F21952}" destId="{CB6BB901-32E0-4060-8EE2-7C92B446AAA2}" srcOrd="0" destOrd="0" presId="urn:microsoft.com/office/officeart/2018/2/layout/IconCircleList"/>
    <dgm:cxn modelId="{7665E26E-9406-4C9B-B834-79589D5CC973}" type="presOf" srcId="{BCD3BD2C-CB4B-4FBC-AC0A-F83E02E670E5}" destId="{A5CD3146-2599-4240-A7E3-2F62172B96D9}" srcOrd="0" destOrd="0" presId="urn:microsoft.com/office/officeart/2018/2/layout/IconCircleList"/>
    <dgm:cxn modelId="{8FDAE66E-3F3A-4579-8CD5-2068723A9FD8}" type="presOf" srcId="{B56C9B04-0FD2-4EA3-B6C6-4DCA6E49077D}" destId="{6B295D25-76FE-4F83-8EE6-1DD8E8E898D7}" srcOrd="0" destOrd="0" presId="urn:microsoft.com/office/officeart/2018/2/layout/IconCircleList"/>
    <dgm:cxn modelId="{6DD2C954-E1DE-4F25-90D8-434C384B206A}" type="presOf" srcId="{33890E84-8948-4259-9E54-337868C66F0D}" destId="{A87A7CA9-929B-4732-AB09-85A5C52F380A}" srcOrd="0" destOrd="0" presId="urn:microsoft.com/office/officeart/2018/2/layout/IconCircleList"/>
    <dgm:cxn modelId="{057F1C57-F66C-4766-8292-343623AA87C0}" type="presOf" srcId="{55A3B658-F29B-4DC7-AF54-6A429336BE3D}" destId="{DF03DA29-D2E1-4662-9CB7-C834CEA52B05}" srcOrd="0" destOrd="0" presId="urn:microsoft.com/office/officeart/2018/2/layout/IconCircleList"/>
    <dgm:cxn modelId="{B7DEB159-4B77-41D6-9F99-8FF0C6AFEEF5}" type="presOf" srcId="{AE586FE4-9936-4EF3-A9EA-5DE754747F04}" destId="{709FEF01-8416-444E-BE1F-9F0F59D03941}" srcOrd="0" destOrd="0" presId="urn:microsoft.com/office/officeart/2018/2/layout/IconCircleList"/>
    <dgm:cxn modelId="{B9257992-FD6B-4A6F-B0B4-7A4F4724966A}" srcId="{3EB7496E-2F1B-4E54-8434-7983D2F21952}" destId="{CA06A081-79BE-4A18-8B1F-C8B9358EF58D}" srcOrd="3" destOrd="0" parTransId="{7FE9A776-DDB9-4995-91EB-04D32542CFB6}" sibTransId="{102C37DA-37EF-491F-85B7-9F9025CE7605}"/>
    <dgm:cxn modelId="{0593CB92-BDB3-4080-A536-A52790D6C289}" type="presOf" srcId="{8240B143-7BC5-4809-B468-CB575E813F59}" destId="{A62F356D-7841-44B4-9293-18A5043079DF}" srcOrd="0" destOrd="0" presId="urn:microsoft.com/office/officeart/2018/2/layout/IconCircleList"/>
    <dgm:cxn modelId="{A0DAE8A2-C79C-4A85-89EE-AB29831B2853}" type="presOf" srcId="{250B9E3E-84DC-455F-83BC-27CFC18D3145}" destId="{96349160-6421-43D8-8038-0F846DD009E1}" srcOrd="0" destOrd="0" presId="urn:microsoft.com/office/officeart/2018/2/layout/IconCircleList"/>
    <dgm:cxn modelId="{7F5025DB-569F-44DE-B7C1-6842F7A1E137}" type="presOf" srcId="{E998CA2E-2D98-406A-9B4A-4DE2AA1FB964}" destId="{A55063E0-5444-4DF7-BA86-4C86945228C3}" srcOrd="0" destOrd="0" presId="urn:microsoft.com/office/officeart/2018/2/layout/IconCircleList"/>
    <dgm:cxn modelId="{B9EA0FF2-23A0-4FF9-BA23-D96F6782651D}" type="presOf" srcId="{102C37DA-37EF-491F-85B7-9F9025CE7605}" destId="{EE56EA40-A66B-43D4-B41A-65100A430B76}" srcOrd="0" destOrd="0" presId="urn:microsoft.com/office/officeart/2018/2/layout/IconCircleList"/>
    <dgm:cxn modelId="{AD2061F2-855C-4EDE-8B78-D87CA5414CFC}" type="presOf" srcId="{1B65D387-5BD9-4B72-8904-2B2659FFF2B5}" destId="{8D00FDD3-574B-47D2-9D86-1D6673BB7BB3}" srcOrd="0" destOrd="0" presId="urn:microsoft.com/office/officeart/2018/2/layout/IconCircleList"/>
    <dgm:cxn modelId="{123420FA-252C-4DA3-BD66-4EC4B90216C5}" srcId="{3EB7496E-2F1B-4E54-8434-7983D2F21952}" destId="{33890E84-8948-4259-9E54-337868C66F0D}" srcOrd="5" destOrd="0" parTransId="{339735E6-55FB-433B-9B83-019B43B868FF}" sibTransId="{250B9E3E-84DC-455F-83BC-27CFC18D3145}"/>
    <dgm:cxn modelId="{33CB13FE-9B1E-405F-899F-169554909226}" type="presOf" srcId="{CA06A081-79BE-4A18-8B1F-C8B9358EF58D}" destId="{9DB8777A-2504-43E5-847F-B5271B8BBF39}" srcOrd="0" destOrd="0" presId="urn:microsoft.com/office/officeart/2018/2/layout/IconCircleList"/>
    <dgm:cxn modelId="{16D94D4C-E74D-4788-99C7-988A855FBE4E}" type="presParOf" srcId="{CB6BB901-32E0-4060-8EE2-7C92B446AAA2}" destId="{E42F4908-A239-4D8D-ADCD-FFCF271DE614}" srcOrd="0" destOrd="0" presId="urn:microsoft.com/office/officeart/2018/2/layout/IconCircleList"/>
    <dgm:cxn modelId="{1A88020F-1573-46BA-AA16-EB9C190BC146}" type="presParOf" srcId="{E42F4908-A239-4D8D-ADCD-FFCF271DE614}" destId="{FC7D23D0-CB3A-49FC-A13B-5A1B27A55E17}" srcOrd="0" destOrd="0" presId="urn:microsoft.com/office/officeart/2018/2/layout/IconCircleList"/>
    <dgm:cxn modelId="{3BED1856-3D1C-48E9-9AD5-D2519E161BB7}" type="presParOf" srcId="{FC7D23D0-CB3A-49FC-A13B-5A1B27A55E17}" destId="{9B273336-6825-495B-8D52-11751E3199E1}" srcOrd="0" destOrd="0" presId="urn:microsoft.com/office/officeart/2018/2/layout/IconCircleList"/>
    <dgm:cxn modelId="{56290DDF-DBC8-441E-8D35-D8B36BD76019}" type="presParOf" srcId="{FC7D23D0-CB3A-49FC-A13B-5A1B27A55E17}" destId="{E22D9DA1-EEE1-4FE3-B886-E23C498BB49A}" srcOrd="1" destOrd="0" presId="urn:microsoft.com/office/officeart/2018/2/layout/IconCircleList"/>
    <dgm:cxn modelId="{EE5002A5-3C2E-4BC6-9269-9E723915F5DA}" type="presParOf" srcId="{FC7D23D0-CB3A-49FC-A13B-5A1B27A55E17}" destId="{58589D45-D906-4C5A-BE16-C9B87C7F936E}" srcOrd="2" destOrd="0" presId="urn:microsoft.com/office/officeart/2018/2/layout/IconCircleList"/>
    <dgm:cxn modelId="{2DB33C7A-2280-4F68-B6A7-3B6CB55852A6}" type="presParOf" srcId="{FC7D23D0-CB3A-49FC-A13B-5A1B27A55E17}" destId="{A62F356D-7841-44B4-9293-18A5043079DF}" srcOrd="3" destOrd="0" presId="urn:microsoft.com/office/officeart/2018/2/layout/IconCircleList"/>
    <dgm:cxn modelId="{58DAB003-058E-47BC-BDDC-6C8B0EA8DB8E}" type="presParOf" srcId="{E42F4908-A239-4D8D-ADCD-FFCF271DE614}" destId="{A55063E0-5444-4DF7-BA86-4C86945228C3}" srcOrd="1" destOrd="0" presId="urn:microsoft.com/office/officeart/2018/2/layout/IconCircleList"/>
    <dgm:cxn modelId="{C2FFF3A0-F310-4D61-B4A7-BBAFBE25327A}" type="presParOf" srcId="{E42F4908-A239-4D8D-ADCD-FFCF271DE614}" destId="{49BFD492-780E-4ECF-8D8A-BC86116054ED}" srcOrd="2" destOrd="0" presId="urn:microsoft.com/office/officeart/2018/2/layout/IconCircleList"/>
    <dgm:cxn modelId="{C9AAC046-BC3C-4133-B368-DAD0F9164863}" type="presParOf" srcId="{49BFD492-780E-4ECF-8D8A-BC86116054ED}" destId="{49C23E09-419E-4342-8448-12C591D468AC}" srcOrd="0" destOrd="0" presId="urn:microsoft.com/office/officeart/2018/2/layout/IconCircleList"/>
    <dgm:cxn modelId="{E696B54B-208D-4968-BFDA-5552E3BD279B}" type="presParOf" srcId="{49BFD492-780E-4ECF-8D8A-BC86116054ED}" destId="{69A39958-E74D-41F8-A5FD-168686A8235E}" srcOrd="1" destOrd="0" presId="urn:microsoft.com/office/officeart/2018/2/layout/IconCircleList"/>
    <dgm:cxn modelId="{F3A08BC8-CF5C-4A41-98BA-CCF2F555645B}" type="presParOf" srcId="{49BFD492-780E-4ECF-8D8A-BC86116054ED}" destId="{2A45F34E-CAE5-4A40-8268-43F67105E2A8}" srcOrd="2" destOrd="0" presId="urn:microsoft.com/office/officeart/2018/2/layout/IconCircleList"/>
    <dgm:cxn modelId="{AAF92016-1A0C-4872-826E-97CE9A54B7AB}" type="presParOf" srcId="{49BFD492-780E-4ECF-8D8A-BC86116054ED}" destId="{B77D5FFB-7FE0-4DD7-B82E-306CB6B4D282}" srcOrd="3" destOrd="0" presId="urn:microsoft.com/office/officeart/2018/2/layout/IconCircleList"/>
    <dgm:cxn modelId="{5616D60E-F15B-4D95-B6FC-F7CA687145BF}" type="presParOf" srcId="{E42F4908-A239-4D8D-ADCD-FFCF271DE614}" destId="{709FEF01-8416-444E-BE1F-9F0F59D03941}" srcOrd="3" destOrd="0" presId="urn:microsoft.com/office/officeart/2018/2/layout/IconCircleList"/>
    <dgm:cxn modelId="{03F30658-1FC5-4222-B65E-0A1F705592D4}" type="presParOf" srcId="{E42F4908-A239-4D8D-ADCD-FFCF271DE614}" destId="{60BCACFB-D8B9-4F6B-8C76-D45DF862CC3A}" srcOrd="4" destOrd="0" presId="urn:microsoft.com/office/officeart/2018/2/layout/IconCircleList"/>
    <dgm:cxn modelId="{568A9BD9-B67A-4554-BD5A-84FE4DA1703E}" type="presParOf" srcId="{60BCACFB-D8B9-4F6B-8C76-D45DF862CC3A}" destId="{A5C39D42-B80C-450A-AD75-55F81EBC4FD8}" srcOrd="0" destOrd="0" presId="urn:microsoft.com/office/officeart/2018/2/layout/IconCircleList"/>
    <dgm:cxn modelId="{FC8D91F3-7099-4FE5-B1F9-111F8FE7FAA2}" type="presParOf" srcId="{60BCACFB-D8B9-4F6B-8C76-D45DF862CC3A}" destId="{600D7C86-E4EC-4CAE-AC28-F69137BD1D25}" srcOrd="1" destOrd="0" presId="urn:microsoft.com/office/officeart/2018/2/layout/IconCircleList"/>
    <dgm:cxn modelId="{E4C9D568-EBD1-4DC2-AF5E-8923CBB0AE86}" type="presParOf" srcId="{60BCACFB-D8B9-4F6B-8C76-D45DF862CC3A}" destId="{0ACD9006-8288-410B-8AAC-C34FADAAE551}" srcOrd="2" destOrd="0" presId="urn:microsoft.com/office/officeart/2018/2/layout/IconCircleList"/>
    <dgm:cxn modelId="{806F80D8-6FCD-4159-95CF-501B59DCC9AC}" type="presParOf" srcId="{60BCACFB-D8B9-4F6B-8C76-D45DF862CC3A}" destId="{6B295D25-76FE-4F83-8EE6-1DD8E8E898D7}" srcOrd="3" destOrd="0" presId="urn:microsoft.com/office/officeart/2018/2/layout/IconCircleList"/>
    <dgm:cxn modelId="{B22C15C6-528C-4112-BB2C-378E48BD6DBC}" type="presParOf" srcId="{E42F4908-A239-4D8D-ADCD-FFCF271DE614}" destId="{DF03DA29-D2E1-4662-9CB7-C834CEA52B05}" srcOrd="5" destOrd="0" presId="urn:microsoft.com/office/officeart/2018/2/layout/IconCircleList"/>
    <dgm:cxn modelId="{6FDEAE26-F0EC-4782-9905-4ED137681F85}" type="presParOf" srcId="{E42F4908-A239-4D8D-ADCD-FFCF271DE614}" destId="{B70C1DD3-DF44-4E7A-AF2B-0CF516826ABE}" srcOrd="6" destOrd="0" presId="urn:microsoft.com/office/officeart/2018/2/layout/IconCircleList"/>
    <dgm:cxn modelId="{1910A754-C65B-4E13-8963-736099A166DE}" type="presParOf" srcId="{B70C1DD3-DF44-4E7A-AF2B-0CF516826ABE}" destId="{956514A3-808E-4114-91B9-DA61EECB2B1F}" srcOrd="0" destOrd="0" presId="urn:microsoft.com/office/officeart/2018/2/layout/IconCircleList"/>
    <dgm:cxn modelId="{3E83E304-0B7A-4F1D-933D-957D58789755}" type="presParOf" srcId="{B70C1DD3-DF44-4E7A-AF2B-0CF516826ABE}" destId="{79473A5C-FA85-4924-B53D-0120D4F763E6}" srcOrd="1" destOrd="0" presId="urn:microsoft.com/office/officeart/2018/2/layout/IconCircleList"/>
    <dgm:cxn modelId="{17FB54F9-7524-406F-B20B-FB899463624C}" type="presParOf" srcId="{B70C1DD3-DF44-4E7A-AF2B-0CF516826ABE}" destId="{FF90E422-4F1E-4638-96EB-377F35A7D70C}" srcOrd="2" destOrd="0" presId="urn:microsoft.com/office/officeart/2018/2/layout/IconCircleList"/>
    <dgm:cxn modelId="{BC2CD3C4-571A-4D5A-B2B5-DD13D47EB560}" type="presParOf" srcId="{B70C1DD3-DF44-4E7A-AF2B-0CF516826ABE}" destId="{9DB8777A-2504-43E5-847F-B5271B8BBF39}" srcOrd="3" destOrd="0" presId="urn:microsoft.com/office/officeart/2018/2/layout/IconCircleList"/>
    <dgm:cxn modelId="{E53D70D8-B8A4-47F0-BCD0-015FC1C825C9}" type="presParOf" srcId="{E42F4908-A239-4D8D-ADCD-FFCF271DE614}" destId="{EE56EA40-A66B-43D4-B41A-65100A430B76}" srcOrd="7" destOrd="0" presId="urn:microsoft.com/office/officeart/2018/2/layout/IconCircleList"/>
    <dgm:cxn modelId="{8A62321E-5433-4CE1-A0B9-403A28C56F7C}" type="presParOf" srcId="{E42F4908-A239-4D8D-ADCD-FFCF271DE614}" destId="{514775FF-9977-413C-94EE-0272FD43304A}" srcOrd="8" destOrd="0" presId="urn:microsoft.com/office/officeart/2018/2/layout/IconCircleList"/>
    <dgm:cxn modelId="{64CE6E6C-5FD6-4987-BC93-827DC0157E91}" type="presParOf" srcId="{514775FF-9977-413C-94EE-0272FD43304A}" destId="{1FB40B42-79E0-41E0-A761-2D983EB5A117}" srcOrd="0" destOrd="0" presId="urn:microsoft.com/office/officeart/2018/2/layout/IconCircleList"/>
    <dgm:cxn modelId="{6221C3D5-4388-4F86-85D2-FBCFF3D5F625}" type="presParOf" srcId="{514775FF-9977-413C-94EE-0272FD43304A}" destId="{0DC5D0E3-1219-4575-B856-3537E359AC37}" srcOrd="1" destOrd="0" presId="urn:microsoft.com/office/officeart/2018/2/layout/IconCircleList"/>
    <dgm:cxn modelId="{788FFD28-9087-454B-B79B-84C8E251E1A5}" type="presParOf" srcId="{514775FF-9977-413C-94EE-0272FD43304A}" destId="{E43B21C1-FB09-40AF-84D5-7DDE90D30413}" srcOrd="2" destOrd="0" presId="urn:microsoft.com/office/officeart/2018/2/layout/IconCircleList"/>
    <dgm:cxn modelId="{3273298F-B027-4EA1-80E8-E9A1A3FC83B3}" type="presParOf" srcId="{514775FF-9977-413C-94EE-0272FD43304A}" destId="{7F5BD732-538F-4061-942E-06C417298201}" srcOrd="3" destOrd="0" presId="urn:microsoft.com/office/officeart/2018/2/layout/IconCircleList"/>
    <dgm:cxn modelId="{2F7C28C3-CDD8-4034-A8AD-0AF2224CA2EB}" type="presParOf" srcId="{E42F4908-A239-4D8D-ADCD-FFCF271DE614}" destId="{A5CD3146-2599-4240-A7E3-2F62172B96D9}" srcOrd="9" destOrd="0" presId="urn:microsoft.com/office/officeart/2018/2/layout/IconCircleList"/>
    <dgm:cxn modelId="{9FAE1592-3F49-4267-B098-9F0F53648F22}" type="presParOf" srcId="{E42F4908-A239-4D8D-ADCD-FFCF271DE614}" destId="{56E27A92-E765-457F-9CE1-7EE967F703D6}" srcOrd="10" destOrd="0" presId="urn:microsoft.com/office/officeart/2018/2/layout/IconCircleList"/>
    <dgm:cxn modelId="{53F7F229-FC36-4B5D-AC63-E221417520BF}" type="presParOf" srcId="{56E27A92-E765-457F-9CE1-7EE967F703D6}" destId="{5A79506C-5314-4F96-A34F-6C0D0190C1CD}" srcOrd="0" destOrd="0" presId="urn:microsoft.com/office/officeart/2018/2/layout/IconCircleList"/>
    <dgm:cxn modelId="{F4080A16-32CA-4CA0-9900-7F7E7E409A60}" type="presParOf" srcId="{56E27A92-E765-457F-9CE1-7EE967F703D6}" destId="{4E30A1A2-B307-4BAA-B8D5-D1437DE9B1E6}" srcOrd="1" destOrd="0" presId="urn:microsoft.com/office/officeart/2018/2/layout/IconCircleList"/>
    <dgm:cxn modelId="{18FD525B-EAA1-4A7F-BBD5-0FD57D2400C0}" type="presParOf" srcId="{56E27A92-E765-457F-9CE1-7EE967F703D6}" destId="{416BA4FE-1A8C-462F-AE22-E69123A43833}" srcOrd="2" destOrd="0" presId="urn:microsoft.com/office/officeart/2018/2/layout/IconCircleList"/>
    <dgm:cxn modelId="{17ED614E-D8D5-489E-9344-473E2D9A813C}" type="presParOf" srcId="{56E27A92-E765-457F-9CE1-7EE967F703D6}" destId="{A87A7CA9-929B-4732-AB09-85A5C52F380A}" srcOrd="3" destOrd="0" presId="urn:microsoft.com/office/officeart/2018/2/layout/IconCircleList"/>
    <dgm:cxn modelId="{36E701B9-B0C2-4D62-8F39-5423E7D6FAE8}" type="presParOf" srcId="{E42F4908-A239-4D8D-ADCD-FFCF271DE614}" destId="{96349160-6421-43D8-8038-0F846DD009E1}" srcOrd="11" destOrd="0" presId="urn:microsoft.com/office/officeart/2018/2/layout/IconCircleList"/>
    <dgm:cxn modelId="{C4829A64-787A-4068-ABD9-9AB1E0F2B971}" type="presParOf" srcId="{E42F4908-A239-4D8D-ADCD-FFCF271DE614}" destId="{4B08DE41-6D38-4888-9B64-39078F7A7EC9}" srcOrd="12" destOrd="0" presId="urn:microsoft.com/office/officeart/2018/2/layout/IconCircleList"/>
    <dgm:cxn modelId="{230C30BC-8263-4ED0-A95F-AE6153E1BD98}" type="presParOf" srcId="{4B08DE41-6D38-4888-9B64-39078F7A7EC9}" destId="{25808698-F1D6-43E2-B7F4-596E58366B30}" srcOrd="0" destOrd="0" presId="urn:microsoft.com/office/officeart/2018/2/layout/IconCircleList"/>
    <dgm:cxn modelId="{174BB2B0-DBB4-4C2F-96B0-756B512FD905}" type="presParOf" srcId="{4B08DE41-6D38-4888-9B64-39078F7A7EC9}" destId="{B080A034-AC52-4F02-A6C6-44396C04DEA2}" srcOrd="1" destOrd="0" presId="urn:microsoft.com/office/officeart/2018/2/layout/IconCircleList"/>
    <dgm:cxn modelId="{7AAED7E4-A7A3-43E0-B63D-E32DC5325CB3}" type="presParOf" srcId="{4B08DE41-6D38-4888-9B64-39078F7A7EC9}" destId="{C62B74A4-9114-4522-8270-D995B4BB46BE}" srcOrd="2" destOrd="0" presId="urn:microsoft.com/office/officeart/2018/2/layout/IconCircleList"/>
    <dgm:cxn modelId="{2EC6C07B-CAE5-48DC-84B7-2D1E2DE4B05B}" type="presParOf" srcId="{4B08DE41-6D38-4888-9B64-39078F7A7EC9}" destId="{8D00FDD3-574B-47D2-9D86-1D6673BB7BB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73336-6825-495B-8D52-11751E3199E1}">
      <dsp:nvSpPr>
        <dsp:cNvPr id="0" name=""/>
        <dsp:cNvSpPr/>
      </dsp:nvSpPr>
      <dsp:spPr>
        <a:xfrm>
          <a:off x="312904" y="270598"/>
          <a:ext cx="809721" cy="8097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D9DA1-EEE1-4FE3-B886-E23C498BB49A}">
      <dsp:nvSpPr>
        <dsp:cNvPr id="0" name=""/>
        <dsp:cNvSpPr/>
      </dsp:nvSpPr>
      <dsp:spPr>
        <a:xfrm>
          <a:off x="482945" y="440640"/>
          <a:ext cx="469638" cy="4696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F356D-7841-44B4-9293-18A5043079DF}">
      <dsp:nvSpPr>
        <dsp:cNvPr id="0" name=""/>
        <dsp:cNvSpPr/>
      </dsp:nvSpPr>
      <dsp:spPr>
        <a:xfrm>
          <a:off x="1296136" y="270598"/>
          <a:ext cx="1908628" cy="809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Your email address is listed in your eSTORM Student Center, in the Personal Information section.</a:t>
          </a:r>
          <a:endParaRPr lang="en-US" sz="1100" kern="1200"/>
        </a:p>
      </dsp:txBody>
      <dsp:txXfrm>
        <a:off x="1296136" y="270598"/>
        <a:ext cx="1908628" cy="809721"/>
      </dsp:txXfrm>
    </dsp:sp>
    <dsp:sp modelId="{49C23E09-419E-4342-8448-12C591D468AC}">
      <dsp:nvSpPr>
        <dsp:cNvPr id="0" name=""/>
        <dsp:cNvSpPr/>
      </dsp:nvSpPr>
      <dsp:spPr>
        <a:xfrm>
          <a:off x="3537329" y="270598"/>
          <a:ext cx="809721" cy="8097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39958-E74D-41F8-A5FD-168686A8235E}">
      <dsp:nvSpPr>
        <dsp:cNvPr id="0" name=""/>
        <dsp:cNvSpPr/>
      </dsp:nvSpPr>
      <dsp:spPr>
        <a:xfrm>
          <a:off x="3707370" y="440640"/>
          <a:ext cx="469638" cy="4696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D5FFB-7FE0-4DD7-B82E-306CB6B4D282}">
      <dsp:nvSpPr>
        <dsp:cNvPr id="0" name=""/>
        <dsp:cNvSpPr/>
      </dsp:nvSpPr>
      <dsp:spPr>
        <a:xfrm>
          <a:off x="4520562" y="270598"/>
          <a:ext cx="1908628" cy="809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SWIC is partnering with Microsoft to provide your student email account.</a:t>
          </a:r>
          <a:endParaRPr lang="en-US" sz="1100" kern="1200"/>
        </a:p>
      </dsp:txBody>
      <dsp:txXfrm>
        <a:off x="4520562" y="270598"/>
        <a:ext cx="1908628" cy="809721"/>
      </dsp:txXfrm>
    </dsp:sp>
    <dsp:sp modelId="{A5C39D42-B80C-450A-AD75-55F81EBC4FD8}">
      <dsp:nvSpPr>
        <dsp:cNvPr id="0" name=""/>
        <dsp:cNvSpPr/>
      </dsp:nvSpPr>
      <dsp:spPr>
        <a:xfrm>
          <a:off x="6761754" y="270598"/>
          <a:ext cx="809721" cy="8097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D7C86-E4EC-4CAE-AC28-F69137BD1D25}">
      <dsp:nvSpPr>
        <dsp:cNvPr id="0" name=""/>
        <dsp:cNvSpPr/>
      </dsp:nvSpPr>
      <dsp:spPr>
        <a:xfrm>
          <a:off x="6931796" y="440640"/>
          <a:ext cx="469638" cy="4696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95D25-76FE-4F83-8EE6-1DD8E8E898D7}">
      <dsp:nvSpPr>
        <dsp:cNvPr id="0" name=""/>
        <dsp:cNvSpPr/>
      </dsp:nvSpPr>
      <dsp:spPr>
        <a:xfrm>
          <a:off x="7744987" y="270598"/>
          <a:ext cx="1908628" cy="809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If you are already logged in to a Microsoft email account, you must log out of that account before you can access your SWIC student email account.</a:t>
          </a:r>
          <a:endParaRPr lang="en-US" sz="1100" kern="1200"/>
        </a:p>
      </dsp:txBody>
      <dsp:txXfrm>
        <a:off x="7744987" y="270598"/>
        <a:ext cx="1908628" cy="809721"/>
      </dsp:txXfrm>
    </dsp:sp>
    <dsp:sp modelId="{956514A3-808E-4114-91B9-DA61EECB2B1F}">
      <dsp:nvSpPr>
        <dsp:cNvPr id="0" name=""/>
        <dsp:cNvSpPr/>
      </dsp:nvSpPr>
      <dsp:spPr>
        <a:xfrm>
          <a:off x="312904" y="1845412"/>
          <a:ext cx="809721" cy="8097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73A5C-FA85-4924-B53D-0120D4F763E6}">
      <dsp:nvSpPr>
        <dsp:cNvPr id="0" name=""/>
        <dsp:cNvSpPr/>
      </dsp:nvSpPr>
      <dsp:spPr>
        <a:xfrm>
          <a:off x="482945" y="2015454"/>
          <a:ext cx="469638" cy="4696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8777A-2504-43E5-847F-B5271B8BBF39}">
      <dsp:nvSpPr>
        <dsp:cNvPr id="0" name=""/>
        <dsp:cNvSpPr/>
      </dsp:nvSpPr>
      <dsp:spPr>
        <a:xfrm>
          <a:off x="1296136" y="1845412"/>
          <a:ext cx="1908628" cy="809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Use your eStorm password with your student email address to log in to your email.</a:t>
          </a:r>
          <a:endParaRPr lang="en-US" sz="1100" kern="1200"/>
        </a:p>
      </dsp:txBody>
      <dsp:txXfrm>
        <a:off x="1296136" y="1845412"/>
        <a:ext cx="1908628" cy="809721"/>
      </dsp:txXfrm>
    </dsp:sp>
    <dsp:sp modelId="{1FB40B42-79E0-41E0-A761-2D983EB5A117}">
      <dsp:nvSpPr>
        <dsp:cNvPr id="0" name=""/>
        <dsp:cNvSpPr/>
      </dsp:nvSpPr>
      <dsp:spPr>
        <a:xfrm>
          <a:off x="3537329" y="1845412"/>
          <a:ext cx="809721" cy="8097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5D0E3-1219-4575-B856-3537E359AC37}">
      <dsp:nvSpPr>
        <dsp:cNvPr id="0" name=""/>
        <dsp:cNvSpPr/>
      </dsp:nvSpPr>
      <dsp:spPr>
        <a:xfrm>
          <a:off x="3707370" y="2015454"/>
          <a:ext cx="469638" cy="4696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BD732-538F-4061-942E-06C417298201}">
      <dsp:nvSpPr>
        <dsp:cNvPr id="0" name=""/>
        <dsp:cNvSpPr/>
      </dsp:nvSpPr>
      <dsp:spPr>
        <a:xfrm>
          <a:off x="4520562" y="1845412"/>
          <a:ext cx="1908628" cy="809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Use your student email to communicate with your instructors and include your class name in subject line.</a:t>
          </a:r>
          <a:endParaRPr lang="en-US" sz="1100" kern="1200"/>
        </a:p>
      </dsp:txBody>
      <dsp:txXfrm>
        <a:off x="4520562" y="1845412"/>
        <a:ext cx="1908628" cy="809721"/>
      </dsp:txXfrm>
    </dsp:sp>
    <dsp:sp modelId="{5A79506C-5314-4F96-A34F-6C0D0190C1CD}">
      <dsp:nvSpPr>
        <dsp:cNvPr id="0" name=""/>
        <dsp:cNvSpPr/>
      </dsp:nvSpPr>
      <dsp:spPr>
        <a:xfrm>
          <a:off x="6761754" y="1845412"/>
          <a:ext cx="809721" cy="8097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0A1A2-B307-4BAA-B8D5-D1437DE9B1E6}">
      <dsp:nvSpPr>
        <dsp:cNvPr id="0" name=""/>
        <dsp:cNvSpPr/>
      </dsp:nvSpPr>
      <dsp:spPr>
        <a:xfrm>
          <a:off x="6931796" y="2015454"/>
          <a:ext cx="469638" cy="46963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A7CA9-929B-4732-AB09-85A5C52F380A}">
      <dsp:nvSpPr>
        <dsp:cNvPr id="0" name=""/>
        <dsp:cNvSpPr/>
      </dsp:nvSpPr>
      <dsp:spPr>
        <a:xfrm>
          <a:off x="7744987" y="1845412"/>
          <a:ext cx="1908628" cy="809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This gives you access to Office365, including downloading it to your personal computer, for as long as you are an active student at SWIC.</a:t>
          </a:r>
          <a:endParaRPr lang="en-US" sz="1100" kern="1200"/>
        </a:p>
      </dsp:txBody>
      <dsp:txXfrm>
        <a:off x="7744987" y="1845412"/>
        <a:ext cx="1908628" cy="809721"/>
      </dsp:txXfrm>
    </dsp:sp>
    <dsp:sp modelId="{25808698-F1D6-43E2-B7F4-596E58366B30}">
      <dsp:nvSpPr>
        <dsp:cNvPr id="0" name=""/>
        <dsp:cNvSpPr/>
      </dsp:nvSpPr>
      <dsp:spPr>
        <a:xfrm>
          <a:off x="312904" y="3420227"/>
          <a:ext cx="809721" cy="8097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0A034-AC52-4F02-A6C6-44396C04DEA2}">
      <dsp:nvSpPr>
        <dsp:cNvPr id="0" name=""/>
        <dsp:cNvSpPr/>
      </dsp:nvSpPr>
      <dsp:spPr>
        <a:xfrm>
          <a:off x="482945" y="3590268"/>
          <a:ext cx="469638" cy="46963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0FDD3-574B-47D2-9D86-1D6673BB7BB3}">
      <dsp:nvSpPr>
        <dsp:cNvPr id="0" name=""/>
        <dsp:cNvSpPr/>
      </dsp:nvSpPr>
      <dsp:spPr>
        <a:xfrm>
          <a:off x="1296136" y="3420227"/>
          <a:ext cx="1908628" cy="809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You can save your papers / files on your One Drive to use on any computer. One Drive auto saves every seven seconds, so you won’t lose your paper in a power outage or computer crash.</a:t>
          </a:r>
          <a:endParaRPr lang="en-US" sz="1100" kern="1200"/>
        </a:p>
      </dsp:txBody>
      <dsp:txXfrm>
        <a:off x="1296136" y="3420227"/>
        <a:ext cx="1908628" cy="809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F19046E-F525-4520-9363-28AD0FD4DE1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10D08E1-EA0F-407C-9639-53BDB7C2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0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4A213A3-10E9-421F-81BE-56E0786AB515}" type="datetime2">
              <a:rPr lang="en-US" smtClean="0"/>
              <a:t>Friday, August 4,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3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Friday, August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8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Friday, August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Friday, August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6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Friday, August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5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Friday, August 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1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Friday, August 4,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49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Friday, August 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1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Friday, August 4,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Friday, August 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8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AB84B19-1A00-4EDB-8425-E1827A377364}" type="datetime2">
              <a:rPr lang="en-US" smtClean="0"/>
              <a:t>Friday, August 4, 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3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0076A27-8146-4F75-9851-A83577C6FD8A}" type="datetime2">
              <a:rPr lang="en-US" smtClean="0"/>
              <a:t>Friday, August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pal.com/watch/c0hb2KVAZ7i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uccessCenters@swic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4BD144-08AF-41A3-ADB3-8AADCACA0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FAD40-963A-48DB-B586-B4235CB7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6608963" cy="3352800"/>
          </a:xfrm>
        </p:spPr>
        <p:txBody>
          <a:bodyPr>
            <a:normAutofit/>
          </a:bodyPr>
          <a:lstStyle/>
          <a:p>
            <a:r>
              <a:rPr lang="en-US" sz="7500">
                <a:ln w="12700">
                  <a:solidFill>
                    <a:schemeClr val="tx1"/>
                  </a:solidFill>
                </a:ln>
              </a:rPr>
              <a:t>Launch your success with the Success Center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1844B-21BB-48F7-8480-840755084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6544954" cy="16459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000">
                <a:solidFill>
                  <a:srgbClr val="FFFFFF"/>
                </a:solidFill>
              </a:rPr>
              <a:t>How to log in to </a:t>
            </a:r>
            <a:r>
              <a:rPr lang="en-US" sz="3000" err="1">
                <a:solidFill>
                  <a:srgbClr val="FFFFFF"/>
                </a:solidFill>
              </a:rPr>
              <a:t>estorm</a:t>
            </a:r>
            <a:r>
              <a:rPr lang="en-US" sz="3000">
                <a:solidFill>
                  <a:srgbClr val="FFFFFF"/>
                </a:solidFill>
              </a:rPr>
              <a:t>, register for SWIC alert, log in to </a:t>
            </a:r>
            <a:r>
              <a:rPr lang="en-US" sz="3000" err="1">
                <a:solidFill>
                  <a:srgbClr val="FFFFFF"/>
                </a:solidFill>
              </a:rPr>
              <a:t>BrightSpace</a:t>
            </a:r>
            <a:r>
              <a:rPr lang="en-US" sz="3000">
                <a:solidFill>
                  <a:srgbClr val="FFFFFF"/>
                </a:solidFill>
              </a:rPr>
              <a:t>, access online tutoring, check your email and use office365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3F59CE-D0DB-4EB7-91C0-63DB11030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Rocket">
            <a:extLst>
              <a:ext uri="{FF2B5EF4-FFF2-40B4-BE49-F238E27FC236}">
                <a16:creationId xmlns:a16="http://schemas.microsoft.com/office/drawing/2014/main" id="{541991F3-2DAD-0638-FA9D-64C1B0AB5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6408" y="1573639"/>
            <a:ext cx="3352128" cy="33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490" y="5788241"/>
            <a:ext cx="18954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6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02AD77-D347-4029-A01A-A0182F3F2D3E}"/>
              </a:ext>
            </a:extLst>
          </p:cNvPr>
          <p:cNvSpPr txBox="1"/>
          <p:nvPr/>
        </p:nvSpPr>
        <p:spPr>
          <a:xfrm>
            <a:off x="3510844" y="3533422"/>
            <a:ext cx="6050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From SWIC webpages, </a:t>
            </a:r>
          </a:p>
          <a:p>
            <a:pPr algn="ctr"/>
            <a:r>
              <a:rPr lang="en-US" sz="2800"/>
              <a:t>click B in upper right corner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36E52-421A-4F9D-85C5-6144B82C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457200"/>
            <a:ext cx="9982199" cy="749655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How to log in to Brightspace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15718B-112E-44B0-8397-9BB5C6D499DD}"/>
              </a:ext>
            </a:extLst>
          </p:cNvPr>
          <p:cNvCxnSpPr>
            <a:cxnSpLocks/>
          </p:cNvCxnSpPr>
          <p:nvPr/>
        </p:nvCxnSpPr>
        <p:spPr>
          <a:xfrm flipV="1">
            <a:off x="6886222" y="2597116"/>
            <a:ext cx="0" cy="936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C94B4EB-50D0-40A9-B538-2DCE7305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084" y="1615366"/>
            <a:ext cx="5655396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5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DD6D9-D988-4C76-A2AC-EA39F390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to use Brightspace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7F6412-0FFF-436E-9EC2-DF8DEB036B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466" r="14997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B0460-E8B7-4927-9608-122D3BD22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/>
              <a:t>Use your </a:t>
            </a:r>
            <a:r>
              <a:rPr lang="en-US" sz="1800" b="1" err="1"/>
              <a:t>eStorm</a:t>
            </a:r>
            <a:r>
              <a:rPr lang="en-US" sz="1800" b="1"/>
              <a:t> username and password to log in to Brightspace</a:t>
            </a:r>
          </a:p>
          <a:p>
            <a:r>
              <a:rPr lang="en-US" sz="1800" b="1"/>
              <a:t>All of your classes will be in Brightspace</a:t>
            </a:r>
            <a:endParaRPr lang="en-US" sz="1800" b="1">
              <a:cs typeface="Calibri Light"/>
            </a:endParaRPr>
          </a:p>
          <a:p>
            <a:r>
              <a:rPr lang="en-US" sz="1800" b="1"/>
              <a:t>You can find your course syllabi here as well as your instructor contact information</a:t>
            </a:r>
            <a:endParaRPr lang="en-US" sz="1800" b="1">
              <a:cs typeface="Calibri Light"/>
            </a:endParaRPr>
          </a:p>
          <a:p>
            <a:r>
              <a:rPr lang="en-US" sz="1800" b="1">
                <a:cs typeface="Calibri Light"/>
              </a:rPr>
              <a:t>The Support Services drop down menu has links to Online Tutoring and After Hours Tutoring</a:t>
            </a:r>
          </a:p>
        </p:txBody>
      </p:sp>
    </p:spTree>
    <p:extLst>
      <p:ext uri="{BB962C8B-B14F-4D97-AF65-F5344CB8AC3E}">
        <p14:creationId xmlns:p14="http://schemas.microsoft.com/office/powerpoint/2010/main" val="134682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758F1A-9538-4612-996C-283B1A1B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2" y="1155531"/>
            <a:ext cx="6795991" cy="5054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17133" y="2497463"/>
            <a:ext cx="2613992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/>
              <a:t>Click here to access online tutoring.</a:t>
            </a:r>
          </a:p>
          <a:p>
            <a:pPr algn="ctr"/>
            <a:r>
              <a:rPr lang="en-US" sz="2000">
                <a:cs typeface="Calibri Light"/>
              </a:rPr>
              <a:t>Online Tutoring is available through Microsoft Teams via same-day appointments.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3906078" y="3716340"/>
            <a:ext cx="5307496" cy="318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A14E3BF-D8FA-497E-9BD2-CA142676A078}"/>
              </a:ext>
            </a:extLst>
          </p:cNvPr>
          <p:cNvSpPr/>
          <p:nvPr/>
        </p:nvSpPr>
        <p:spPr>
          <a:xfrm>
            <a:off x="874643" y="407504"/>
            <a:ext cx="1063487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+mj-lt"/>
              </a:rPr>
              <a:t>Online </a:t>
            </a:r>
            <a:r>
              <a:rPr lang="en-US" sz="3200" b="1">
                <a:solidFill>
                  <a:schemeClr val="accent1"/>
                </a:solidFill>
              </a:rPr>
              <a:t>Tutoring</a:t>
            </a:r>
            <a:endParaRPr lang="en-US" sz="3200" b="1">
              <a:solidFill>
                <a:schemeClr val="accent1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143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C8A28-1A02-4C20-B8E9-F79C1A3B3EF0}"/>
              </a:ext>
            </a:extLst>
          </p:cNvPr>
          <p:cNvSpPr txBox="1"/>
          <p:nvPr/>
        </p:nvSpPr>
        <p:spPr>
          <a:xfrm>
            <a:off x="5009322" y="2335699"/>
            <a:ext cx="26338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Online tutoring appointments can be scheduled through this page.</a:t>
            </a:r>
          </a:p>
          <a:p>
            <a:endParaRPr lang="en-US"/>
          </a:p>
          <a:p>
            <a:r>
              <a:rPr lang="en-US"/>
              <a:t>Choose the staff/subject area you would like, date, time, and add your details.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D4D23-9245-4C85-AFC0-5271FE4A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539" y="601973"/>
            <a:ext cx="10240903" cy="769053"/>
          </a:xfrm>
        </p:spPr>
        <p:txBody>
          <a:bodyPr>
            <a:normAutofit fontScale="90000"/>
          </a:bodyPr>
          <a:lstStyle/>
          <a:p>
            <a:r>
              <a:rPr lang="en-US"/>
              <a:t>Accessing Online Tutoring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DC376E-244F-4148-8DBB-A79E32ACC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655" y="2063599"/>
            <a:ext cx="4368331" cy="39560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7FB836-D88A-4438-BEB4-7E46019BA395}"/>
              </a:ext>
            </a:extLst>
          </p:cNvPr>
          <p:cNvCxnSpPr>
            <a:cxnSpLocks/>
          </p:cNvCxnSpPr>
          <p:nvPr/>
        </p:nvCxnSpPr>
        <p:spPr>
          <a:xfrm flipH="1">
            <a:off x="4353342" y="3975652"/>
            <a:ext cx="655980" cy="959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25C3119-9CE4-4D69-8FBF-69A852132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184" y="1738773"/>
            <a:ext cx="4300072" cy="451351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A27751-2CCC-4013-A4F2-5600E92261FF}"/>
              </a:ext>
            </a:extLst>
          </p:cNvPr>
          <p:cNvCxnSpPr>
            <a:cxnSpLocks/>
          </p:cNvCxnSpPr>
          <p:nvPr/>
        </p:nvCxnSpPr>
        <p:spPr>
          <a:xfrm flipH="1" flipV="1">
            <a:off x="4273826" y="2504661"/>
            <a:ext cx="735496" cy="844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31968A-C8EA-4EB6-9E71-810D3281EB28}"/>
              </a:ext>
            </a:extLst>
          </p:cNvPr>
          <p:cNvCxnSpPr>
            <a:cxnSpLocks/>
          </p:cNvCxnSpPr>
          <p:nvPr/>
        </p:nvCxnSpPr>
        <p:spPr>
          <a:xfrm flipV="1">
            <a:off x="7119572" y="2457450"/>
            <a:ext cx="1669774" cy="1679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77881F-580B-46F7-A56D-27DD7465147E}"/>
              </a:ext>
            </a:extLst>
          </p:cNvPr>
          <p:cNvCxnSpPr>
            <a:cxnSpLocks/>
          </p:cNvCxnSpPr>
          <p:nvPr/>
        </p:nvCxnSpPr>
        <p:spPr>
          <a:xfrm flipV="1">
            <a:off x="5900808" y="4124814"/>
            <a:ext cx="2869331" cy="658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72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2A81-B397-4DEC-BCF2-E54F22CB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728873"/>
          </a:xfrm>
        </p:spPr>
        <p:txBody>
          <a:bodyPr>
            <a:normAutofit fontScale="90000"/>
          </a:bodyPr>
          <a:lstStyle/>
          <a:p>
            <a:r>
              <a:rPr lang="en-US"/>
              <a:t>After Hours Tutoring</a:t>
            </a:r>
            <a:endParaRPr lang="en-US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58469-0C12-496F-94E2-C5BD0513C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62" y="1509360"/>
            <a:ext cx="5750284" cy="42768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A34F71-A57E-48B4-B71C-D954034F6A33}"/>
              </a:ext>
            </a:extLst>
          </p:cNvPr>
          <p:cNvCxnSpPr>
            <a:cxnSpLocks/>
          </p:cNvCxnSpPr>
          <p:nvPr/>
        </p:nvCxnSpPr>
        <p:spPr>
          <a:xfrm flipH="1">
            <a:off x="3853067" y="2826024"/>
            <a:ext cx="448586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B90957-E332-4C69-91A8-DA5534FE7241}"/>
              </a:ext>
            </a:extLst>
          </p:cNvPr>
          <p:cNvSpPr txBox="1"/>
          <p:nvPr/>
        </p:nvSpPr>
        <p:spPr>
          <a:xfrm>
            <a:off x="8468139" y="2266122"/>
            <a:ext cx="2723322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/>
              <a:t>When the Belleville Success Center is closed, after hours tutoring is available during evenings and weekends.</a:t>
            </a:r>
          </a:p>
        </p:txBody>
      </p:sp>
    </p:spTree>
    <p:extLst>
      <p:ext uri="{BB962C8B-B14F-4D97-AF65-F5344CB8AC3E}">
        <p14:creationId xmlns:p14="http://schemas.microsoft.com/office/powerpoint/2010/main" val="130686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5E9A-7207-4C0C-B2F7-AA1F848B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9982199" cy="61649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Student email and Office365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DF297-6C0E-4878-9C8A-982E25FE958D}"/>
              </a:ext>
            </a:extLst>
          </p:cNvPr>
          <p:cNvSpPr txBox="1"/>
          <p:nvPr/>
        </p:nvSpPr>
        <p:spPr>
          <a:xfrm>
            <a:off x="9497022" y="2951487"/>
            <a:ext cx="224605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Click here to access your student email and Office365</a:t>
            </a:r>
          </a:p>
          <a:p>
            <a:pPr algn="ctr"/>
            <a:endParaRPr lang="en-US">
              <a:cs typeface="Calibri Light"/>
            </a:endParaRPr>
          </a:p>
          <a:p>
            <a:pPr algn="ctr"/>
            <a:r>
              <a:rPr lang="en-US">
                <a:cs typeface="Calibri Light"/>
              </a:rPr>
              <a:t>Or add it as a widget on your Brightspace Homepage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BAD3D5-4421-4A3C-AA4D-BD6F13EA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95" y="1232452"/>
            <a:ext cx="7288521" cy="479279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8878D91-6458-48A6-A57D-A6D566D3C255}"/>
              </a:ext>
            </a:extLst>
          </p:cNvPr>
          <p:cNvCxnSpPr>
            <a:cxnSpLocks/>
          </p:cNvCxnSpPr>
          <p:nvPr/>
        </p:nvCxnSpPr>
        <p:spPr>
          <a:xfrm flipH="1" flipV="1">
            <a:off x="7061938" y="1600200"/>
            <a:ext cx="2405268" cy="16399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15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5864F7-C734-46C3-8D19-F8310C32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" y="517139"/>
            <a:ext cx="11595652" cy="5823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FF635-1406-4D9E-B242-66F0AAD61F64}"/>
              </a:ext>
            </a:extLst>
          </p:cNvPr>
          <p:cNvSpPr txBox="1"/>
          <p:nvPr/>
        </p:nvSpPr>
        <p:spPr>
          <a:xfrm>
            <a:off x="8568866" y="3064145"/>
            <a:ext cx="3116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Scroll down until you see the LOG IN TO OUTLOOK and click on 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403B71-80A2-4178-B4E0-973B164A4E8D}"/>
              </a:ext>
            </a:extLst>
          </p:cNvPr>
          <p:cNvCxnSpPr>
            <a:cxnSpLocks/>
          </p:cNvCxnSpPr>
          <p:nvPr/>
        </p:nvCxnSpPr>
        <p:spPr>
          <a:xfrm flipH="1">
            <a:off x="6518895" y="3329609"/>
            <a:ext cx="2267296" cy="456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238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F39B-4407-4159-80E9-6FDF61AB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29" y="369209"/>
            <a:ext cx="9966519" cy="95356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Using Office 365 Email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C751615-10ED-56BB-1DCA-587B627CF7BF}"/>
              </a:ext>
            </a:extLst>
          </p:cNvPr>
          <p:cNvGraphicFramePr/>
          <p:nvPr/>
        </p:nvGraphicFramePr>
        <p:xfrm>
          <a:off x="1380930" y="1589103"/>
          <a:ext cx="9966520" cy="450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70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F39B-4407-4159-80E9-6FDF61AB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552" y="498605"/>
            <a:ext cx="9966519" cy="953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>
                <a:cs typeface="Calibri Light"/>
              </a:rPr>
              <a:t>Connecting Office 365 to Brightspace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9BEA16B-F48B-4FAE-16CA-54EEEFB13753}"/>
              </a:ext>
            </a:extLst>
          </p:cNvPr>
          <p:cNvSpPr txBox="1"/>
          <p:nvPr/>
        </p:nvSpPr>
        <p:spPr>
          <a:xfrm>
            <a:off x="4724400" y="3200400"/>
            <a:ext cx="5190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49023-FFEE-C983-0C82-D428FF516E98}"/>
              </a:ext>
            </a:extLst>
          </p:cNvPr>
          <p:cNvSpPr txBox="1"/>
          <p:nvPr/>
        </p:nvSpPr>
        <p:spPr>
          <a:xfrm>
            <a:off x="4006958" y="2245677"/>
            <a:ext cx="468333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ea typeface="+mn-lt"/>
                <a:cs typeface="+mn-lt"/>
              </a:rPr>
              <a:t>Copy and paste the link below to a web browser or </a:t>
            </a:r>
            <a:r>
              <a:rPr lang="en-US" sz="2000" err="1">
                <a:ea typeface="+mn-lt"/>
                <a:cs typeface="+mn-lt"/>
              </a:rPr>
              <a:t>Ctrl+Click</a:t>
            </a:r>
            <a:r>
              <a:rPr lang="en-US" sz="2000">
                <a:ea typeface="+mn-lt"/>
                <a:cs typeface="+mn-lt"/>
              </a:rPr>
              <a:t> to watch the tutorial.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65AFA-F278-5701-531C-C74667B9BAD7}"/>
              </a:ext>
            </a:extLst>
          </p:cNvPr>
          <p:cNvSpPr txBox="1"/>
          <p:nvPr/>
        </p:nvSpPr>
        <p:spPr>
          <a:xfrm>
            <a:off x="1435037" y="3706658"/>
            <a:ext cx="99013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ea typeface="+mn-lt"/>
                <a:cs typeface="+mn-lt"/>
                <a:hlinkClick r:id="rId2"/>
              </a:rPr>
              <a:t>https://screenpal.com/watch/c0hb2KVAZ7i</a:t>
            </a:r>
            <a:endParaRPr lang="en-US" sz="3600">
              <a:cs typeface="Calibri Light"/>
            </a:endParaRPr>
          </a:p>
          <a:p>
            <a:pPr algn="ctr"/>
            <a:endParaRPr lang="en-US"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907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5B07A3-2460-4D7A-AE7E-1E2055C71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14" y="1448076"/>
            <a:ext cx="9054548" cy="4949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43DFA1-1A1F-4CF4-9D4D-8EA533D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270769"/>
            <a:ext cx="9982199" cy="760075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Office365 apps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C5BBC-A72F-4FD4-8A20-666250EB87A1}"/>
              </a:ext>
            </a:extLst>
          </p:cNvPr>
          <p:cNvSpPr txBox="1"/>
          <p:nvPr/>
        </p:nvSpPr>
        <p:spPr>
          <a:xfrm>
            <a:off x="9153939" y="4794520"/>
            <a:ext cx="2912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SWIC is now using Teams to access other SWIC students and instructors in an audio-video format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8A77D4-B0D2-44FF-AAA6-B83B2403F005}"/>
              </a:ext>
            </a:extLst>
          </p:cNvPr>
          <p:cNvCxnSpPr>
            <a:cxnSpLocks/>
          </p:cNvCxnSpPr>
          <p:nvPr/>
        </p:nvCxnSpPr>
        <p:spPr>
          <a:xfrm flipH="1">
            <a:off x="2802835" y="4994395"/>
            <a:ext cx="6380927" cy="124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83762" y="1217275"/>
            <a:ext cx="246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Save your papers and files here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6702173" y="1540440"/>
            <a:ext cx="2640610" cy="10676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5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C433-41DC-46F5-A662-84FAAA5C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63983"/>
            <a:ext cx="9982199" cy="852257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Accessing your student technology begins with </a:t>
            </a:r>
            <a:r>
              <a:rPr lang="en-US" err="1"/>
              <a:t>estorm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08110-7A54-436C-BD6A-D1C773D51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64" y="1500809"/>
            <a:ext cx="9655984" cy="479469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4A381A-3EBC-4B5A-B395-6E548DC77A0F}"/>
              </a:ext>
            </a:extLst>
          </p:cNvPr>
          <p:cNvCxnSpPr>
            <a:cxnSpLocks/>
          </p:cNvCxnSpPr>
          <p:nvPr/>
        </p:nvCxnSpPr>
        <p:spPr>
          <a:xfrm flipH="1">
            <a:off x="9650896" y="1216240"/>
            <a:ext cx="755375" cy="3938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69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1562-92D7-4D6D-9244-1AF60263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424724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Teams home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19FD9-BADC-41B8-BDAE-1B10CCD5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59" y="881924"/>
            <a:ext cx="9982200" cy="5518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CC276-77F3-4603-9861-82C61793E764}"/>
              </a:ext>
            </a:extLst>
          </p:cNvPr>
          <p:cNvSpPr txBox="1"/>
          <p:nvPr/>
        </p:nvSpPr>
        <p:spPr>
          <a:xfrm>
            <a:off x="6258757" y="2343705"/>
            <a:ext cx="4136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Enter instructor’s information and other student’s information to connect with them through Teams.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95CBCD-A57F-4D49-8E1F-D3FD577031F7}"/>
              </a:ext>
            </a:extLst>
          </p:cNvPr>
          <p:cNvCxnSpPr/>
          <p:nvPr/>
        </p:nvCxnSpPr>
        <p:spPr>
          <a:xfrm flipH="1" flipV="1">
            <a:off x="4350058" y="1997476"/>
            <a:ext cx="1837678" cy="506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74372" y="5370786"/>
            <a:ext cx="3279228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Begin your chat here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64772" y="5612524"/>
            <a:ext cx="504497" cy="315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01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8552" y="304800"/>
            <a:ext cx="544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You can also access your SWIC technology here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9253330" y="674132"/>
            <a:ext cx="974035" cy="1283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5CB6DFC-9B3F-4959-9D09-9AFCFD35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28" y="2111337"/>
            <a:ext cx="11616048" cy="26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2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26" y="826870"/>
            <a:ext cx="9966519" cy="970400"/>
          </a:xfrm>
        </p:spPr>
        <p:txBody>
          <a:bodyPr>
            <a:normAutofit fontScale="90000"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026" y="2107324"/>
            <a:ext cx="9966520" cy="39238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800" spc="0">
                <a:solidFill>
                  <a:schemeClr val="tx1"/>
                </a:solidFill>
              </a:rPr>
              <a:t>If you have any questions about this presentation or need help with your classes, please contact the Success Center at:  </a:t>
            </a:r>
          </a:p>
          <a:p>
            <a:pPr algn="ctr"/>
            <a:r>
              <a:rPr lang="en-US" sz="2800" spc="0">
                <a:solidFill>
                  <a:schemeClr val="tx1"/>
                </a:solidFill>
                <a:hlinkClick r:id="rId2"/>
              </a:rPr>
              <a:t>SuccessCenters@swic.edu</a:t>
            </a:r>
            <a:r>
              <a:rPr lang="en-US" sz="2800" spc="0">
                <a:solidFill>
                  <a:schemeClr val="tx1"/>
                </a:solidFill>
              </a:rPr>
              <a:t> </a:t>
            </a:r>
            <a:endParaRPr lang="en-US" sz="2800">
              <a:solidFill>
                <a:schemeClr val="tx1"/>
              </a:solidFill>
            </a:endParaRPr>
          </a:p>
          <a:p>
            <a:pPr algn="ctr"/>
            <a:r>
              <a:rPr lang="en-US" sz="2800" spc="0">
                <a:solidFill>
                  <a:schemeClr val="tx1"/>
                </a:solidFill>
              </a:rPr>
              <a:t>or</a:t>
            </a:r>
            <a:endParaRPr lang="en-US" sz="2800">
              <a:solidFill>
                <a:schemeClr val="tx1"/>
              </a:solidFill>
            </a:endParaRPr>
          </a:p>
          <a:p>
            <a:pPr algn="ctr"/>
            <a:r>
              <a:rPr lang="en-US" sz="2800" spc="0">
                <a:solidFill>
                  <a:schemeClr val="tx1"/>
                </a:solidFill>
              </a:rPr>
              <a:t>618-222-5495 </a:t>
            </a:r>
            <a:endParaRPr lang="en-US" sz="2800">
              <a:solidFill>
                <a:schemeClr val="tx1"/>
              </a:solidFill>
            </a:endParaRPr>
          </a:p>
          <a:p>
            <a:pPr algn="ctr"/>
            <a:r>
              <a:rPr lang="en-US" sz="2200" spc="0">
                <a:solidFill>
                  <a:schemeClr val="tx1"/>
                </a:solidFill>
              </a:rPr>
              <a:t>The Success Center team at Belleville, Sam Wolf Granite City and Red Bud Campus Success Centers look forward to working with you!</a:t>
            </a:r>
          </a:p>
        </p:txBody>
      </p:sp>
    </p:spTree>
    <p:extLst>
      <p:ext uri="{BB962C8B-B14F-4D97-AF65-F5344CB8AC3E}">
        <p14:creationId xmlns:p14="http://schemas.microsoft.com/office/powerpoint/2010/main" val="9514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4B7C-3A6F-4ADA-BB2A-A9580D6A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41537"/>
            <a:ext cx="9982199" cy="634245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Click the sign in tile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A0D6C-5174-4EC0-9659-62EE8713C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132" y="1590260"/>
            <a:ext cx="7334718" cy="456206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11BCA9-5719-413B-86F0-4DE6AB9806F4}"/>
              </a:ext>
            </a:extLst>
          </p:cNvPr>
          <p:cNvCxnSpPr>
            <a:cxnSpLocks/>
          </p:cNvCxnSpPr>
          <p:nvPr/>
        </p:nvCxnSpPr>
        <p:spPr>
          <a:xfrm flipV="1">
            <a:off x="1112024" y="2246243"/>
            <a:ext cx="2505819" cy="804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96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14FE-0683-44A8-9FE3-1C6805E9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Enter your student id and password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8FC09-D016-433B-A572-23B37E4B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561" y="1809651"/>
            <a:ext cx="6589126" cy="44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2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5444-3963-4356-B839-2A3E42C8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40" y="319595"/>
            <a:ext cx="9982199" cy="1015985"/>
          </a:xfrm>
        </p:spPr>
        <p:txBody>
          <a:bodyPr/>
          <a:lstStyle/>
          <a:p>
            <a:pPr algn="ctr"/>
            <a:r>
              <a:rPr lang="en-US"/>
              <a:t>This is your student center homepage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CBF8E-7B02-4B90-8E15-455A871B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47" y="1746047"/>
            <a:ext cx="9094306" cy="41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1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78" y="143850"/>
            <a:ext cx="9982199" cy="593834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Student Center homepage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D5429D-F397-4389-949C-77BBB5F1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99" y="755440"/>
            <a:ext cx="10803801" cy="564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A79480-DCC5-4345-B472-4B48F6230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322" y="851284"/>
            <a:ext cx="3019822" cy="52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8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2B822-E2EF-4630-977A-0FAB0C846100}"/>
              </a:ext>
            </a:extLst>
          </p:cNvPr>
          <p:cNvSpPr txBox="1"/>
          <p:nvPr/>
        </p:nvSpPr>
        <p:spPr>
          <a:xfrm>
            <a:off x="363984" y="355107"/>
            <a:ext cx="11469950" cy="533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+mj-lt"/>
              </a:rPr>
              <a:t>From your Student Center Homepage you can:</a:t>
            </a:r>
          </a:p>
          <a:p>
            <a:endParaRPr lang="en-US" sz="240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+mj-lt"/>
              </a:rPr>
              <a:t>See your student details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+mj-lt"/>
              </a:rPr>
              <a:t>Search for classes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+mj-lt"/>
              </a:rPr>
              <a:t>Check on your scholarship applications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+mj-lt"/>
              </a:rPr>
              <a:t>Complete Evals &amp; Surveys if available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+mj-lt"/>
              </a:rPr>
              <a:t>Complete your Online Orientation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+mj-lt"/>
              </a:rPr>
              <a:t>Check your Quick Links</a:t>
            </a:r>
          </a:p>
        </p:txBody>
      </p:sp>
    </p:spTree>
    <p:extLst>
      <p:ext uri="{BB962C8B-B14F-4D97-AF65-F5344CB8AC3E}">
        <p14:creationId xmlns:p14="http://schemas.microsoft.com/office/powerpoint/2010/main" val="416890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F3BAC-B070-499D-A5AB-CDD37FB1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2641"/>
            <a:ext cx="9982199" cy="56322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Quick links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3AA9A-DA35-42A2-AD33-50C866C70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2" y="1225116"/>
            <a:ext cx="11421014" cy="5088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E3C78-F82D-46C9-96EE-2DE701CD44D2}"/>
              </a:ext>
            </a:extLst>
          </p:cNvPr>
          <p:cNvSpPr txBox="1"/>
          <p:nvPr/>
        </p:nvSpPr>
        <p:spPr>
          <a:xfrm>
            <a:off x="3986074" y="2514497"/>
            <a:ext cx="75815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Where to check your Financial Aid</a:t>
            </a:r>
          </a:p>
          <a:p>
            <a:endParaRPr lang="en-US"/>
          </a:p>
          <a:p>
            <a:r>
              <a:rPr lang="en-US"/>
              <a:t>See your transcripts</a:t>
            </a:r>
          </a:p>
          <a:p>
            <a:endParaRPr lang="en-US"/>
          </a:p>
          <a:p>
            <a:r>
              <a:rPr lang="en-US"/>
              <a:t>Student safety videos</a:t>
            </a:r>
          </a:p>
          <a:p>
            <a:endParaRPr lang="en-US"/>
          </a:p>
          <a:p>
            <a:r>
              <a:rPr lang="en-US"/>
              <a:t>Student Success videos</a:t>
            </a:r>
          </a:p>
          <a:p>
            <a:endParaRPr lang="en-US"/>
          </a:p>
          <a:p>
            <a:r>
              <a:rPr lang="en-US"/>
              <a:t>Where to submit papers to have them reviewed by the Success Center</a:t>
            </a:r>
          </a:p>
          <a:p>
            <a:endParaRPr lang="en-US"/>
          </a:p>
          <a:p>
            <a:r>
              <a:rPr lang="en-US"/>
              <a:t>Register for SWIC Alert here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0DAFA4-FF01-40C0-BAE4-6B255080A4F4}"/>
              </a:ext>
            </a:extLst>
          </p:cNvPr>
          <p:cNvCxnSpPr>
            <a:cxnSpLocks/>
          </p:cNvCxnSpPr>
          <p:nvPr/>
        </p:nvCxnSpPr>
        <p:spPr>
          <a:xfrm flipH="1">
            <a:off x="2539014" y="2734322"/>
            <a:ext cx="1447060" cy="94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75FD2C-EF6D-403E-8F87-4D6139B7CE44}"/>
              </a:ext>
            </a:extLst>
          </p:cNvPr>
          <p:cNvCxnSpPr>
            <a:cxnSpLocks/>
          </p:cNvCxnSpPr>
          <p:nvPr/>
        </p:nvCxnSpPr>
        <p:spPr>
          <a:xfrm flipH="1">
            <a:off x="2539014" y="3207489"/>
            <a:ext cx="1447060" cy="949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E6881C-095F-4692-9AB1-3C3C9A590EA5}"/>
              </a:ext>
            </a:extLst>
          </p:cNvPr>
          <p:cNvCxnSpPr>
            <a:cxnSpLocks/>
          </p:cNvCxnSpPr>
          <p:nvPr/>
        </p:nvCxnSpPr>
        <p:spPr>
          <a:xfrm flipH="1">
            <a:off x="2539014" y="3781887"/>
            <a:ext cx="1447060" cy="76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7D5B7D-6086-4402-8DB2-8F794A061780}"/>
              </a:ext>
            </a:extLst>
          </p:cNvPr>
          <p:cNvCxnSpPr>
            <a:cxnSpLocks/>
          </p:cNvCxnSpPr>
          <p:nvPr/>
        </p:nvCxnSpPr>
        <p:spPr>
          <a:xfrm flipH="1">
            <a:off x="2539014" y="4333030"/>
            <a:ext cx="1447060" cy="611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69ED4A-54A1-48F3-9CF4-8641616BB955}"/>
              </a:ext>
            </a:extLst>
          </p:cNvPr>
          <p:cNvCxnSpPr>
            <a:cxnSpLocks/>
          </p:cNvCxnSpPr>
          <p:nvPr/>
        </p:nvCxnSpPr>
        <p:spPr>
          <a:xfrm flipH="1">
            <a:off x="2539014" y="4856085"/>
            <a:ext cx="1447060" cy="46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71531A-B643-4BA2-A7BB-D42D387C964D}"/>
              </a:ext>
            </a:extLst>
          </p:cNvPr>
          <p:cNvCxnSpPr/>
          <p:nvPr/>
        </p:nvCxnSpPr>
        <p:spPr>
          <a:xfrm flipH="1">
            <a:off x="2539014" y="5406501"/>
            <a:ext cx="1447060" cy="275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870016A-C017-4519-A90F-CC74321DB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384" y="1371600"/>
            <a:ext cx="278522" cy="3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8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3AED-053E-4C91-866F-577992CE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816746"/>
            <a:ext cx="10309745" cy="873942"/>
          </a:xfrm>
        </p:spPr>
        <p:txBody>
          <a:bodyPr/>
          <a:lstStyle/>
          <a:p>
            <a:r>
              <a:rPr lang="en-US"/>
              <a:t>SWIC alert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BA2637-CA9B-4A25-90D1-7EA45625CE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0919" y="1998663"/>
            <a:ext cx="3474787" cy="376713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6D168-DE17-4C10-8C84-1FE895586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3794"/>
            <a:ext cx="5181600" cy="4783169"/>
          </a:xfrm>
        </p:spPr>
        <p:txBody>
          <a:bodyPr>
            <a:normAutofit/>
          </a:bodyPr>
          <a:lstStyle/>
          <a:p>
            <a:r>
              <a:rPr lang="en-US" b="1"/>
              <a:t>Use your </a:t>
            </a:r>
            <a:r>
              <a:rPr lang="en-US" b="1" err="1"/>
              <a:t>eStorm</a:t>
            </a:r>
            <a:r>
              <a:rPr lang="en-US" b="1"/>
              <a:t> login to register for SWIC Alert</a:t>
            </a:r>
            <a:r>
              <a:rPr lang="en-US" b="1" u="sng"/>
              <a:t> </a:t>
            </a:r>
          </a:p>
          <a:p>
            <a:r>
              <a:rPr lang="en-US" b="1"/>
              <a:t>This alerts you when the campus is closed due to weather, building issues, etc.</a:t>
            </a:r>
          </a:p>
          <a:p>
            <a:r>
              <a:rPr lang="en-US" b="1"/>
              <a:t>Alerts you when there is a situation on campus that you need to be aware of</a:t>
            </a:r>
          </a:p>
          <a:p>
            <a:r>
              <a:rPr lang="en-US" b="1"/>
              <a:t>Your registration for SWIC Alert is good for two years</a:t>
            </a:r>
          </a:p>
          <a:p>
            <a:r>
              <a:rPr lang="en-US" b="1"/>
              <a:t>If you change your contact information, please update your SWIC Alert</a:t>
            </a:r>
          </a:p>
        </p:txBody>
      </p:sp>
    </p:spTree>
    <p:extLst>
      <p:ext uri="{BB962C8B-B14F-4D97-AF65-F5344CB8AC3E}">
        <p14:creationId xmlns:p14="http://schemas.microsoft.com/office/powerpoint/2010/main" val="292896587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EFEA1B016A84CA25C4D52FB7BDB0B" ma:contentTypeVersion="15" ma:contentTypeDescription="Create a new document." ma:contentTypeScope="" ma:versionID="cf3e664c78ca8202cdcdc915fbf02901">
  <xsd:schema xmlns:xsd="http://www.w3.org/2001/XMLSchema" xmlns:xs="http://www.w3.org/2001/XMLSchema" xmlns:p="http://schemas.microsoft.com/office/2006/metadata/properties" xmlns:ns3="b295169a-3565-40d6-8634-1ea77efe2314" xmlns:ns4="ff292808-d5eb-4cbc-947c-b2e1303f2fc8" targetNamespace="http://schemas.microsoft.com/office/2006/metadata/properties" ma:root="true" ma:fieldsID="196cba7dd74ca97d1f4a2fe3198198e9" ns3:_="" ns4:_="">
    <xsd:import namespace="b295169a-3565-40d6-8634-1ea77efe2314"/>
    <xsd:import namespace="ff292808-d5eb-4cbc-947c-b2e1303f2f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5169a-3565-40d6-8634-1ea77efe23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92808-d5eb-4cbc-947c-b2e1303f2f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95169a-3565-40d6-8634-1ea77efe231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769594-4B4C-41AE-A1EE-2E2B6E631CB4}">
  <ds:schemaRefs>
    <ds:schemaRef ds:uri="b295169a-3565-40d6-8634-1ea77efe2314"/>
    <ds:schemaRef ds:uri="ff292808-d5eb-4cbc-947c-b2e1303f2f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CD9905-D1C0-48E6-8920-F2B5B2E63D95}">
  <ds:schemaRefs>
    <ds:schemaRef ds:uri="b295169a-3565-40d6-8634-1ea77efe2314"/>
    <ds:schemaRef ds:uri="ff292808-d5eb-4cbc-947c-b2e1303f2f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3E7A52-AAE9-4DD3-AE12-8F746573E0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Metropolitan</vt:lpstr>
      <vt:lpstr>Launch your success with the Success Center </vt:lpstr>
      <vt:lpstr>Accessing your student technology begins with estorm</vt:lpstr>
      <vt:lpstr>Click the sign in tile</vt:lpstr>
      <vt:lpstr>Enter your student id and password</vt:lpstr>
      <vt:lpstr>This is your student center homepage</vt:lpstr>
      <vt:lpstr>Student Center homepage</vt:lpstr>
      <vt:lpstr>PowerPoint Presentation</vt:lpstr>
      <vt:lpstr>Quick links</vt:lpstr>
      <vt:lpstr>SWIC alert</vt:lpstr>
      <vt:lpstr>How to log in to Brightspace</vt:lpstr>
      <vt:lpstr>How to use Brightspace</vt:lpstr>
      <vt:lpstr>PowerPoint Presentation</vt:lpstr>
      <vt:lpstr>Accessing Online Tutoring</vt:lpstr>
      <vt:lpstr>After Hours Tutoring</vt:lpstr>
      <vt:lpstr>Student email and Office365</vt:lpstr>
      <vt:lpstr>PowerPoint Presentation</vt:lpstr>
      <vt:lpstr>Using Office 365 Email</vt:lpstr>
      <vt:lpstr>Connecting Office 365 to Brightspace</vt:lpstr>
      <vt:lpstr>Office365 apps</vt:lpstr>
      <vt:lpstr>Teams home page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Tech Guide to SWIC Technology</dc:title>
  <dc:creator>Momma_Jo</dc:creator>
  <cp:revision>1</cp:revision>
  <cp:lastPrinted>2020-07-14T18:05:04Z</cp:lastPrinted>
  <dcterms:created xsi:type="dcterms:W3CDTF">2020-07-08T16:03:17Z</dcterms:created>
  <dcterms:modified xsi:type="dcterms:W3CDTF">2023-08-04T17:29:44Z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0x0101002B9EFEA1B016A84CA25C4D52FB7BDB0B</vt:lpwstr>
  </property>
  <property fmtid="{D5CDD505-2E9C-101B-9397-08002B2CF9AE}" pid="3" name="_dlc_DocIdItemGuid">
    <vt:lpwstr>ed55edbb-47d6-4846-bd7e-26598ecdf149</vt:lpwstr>
  </property>
  <property fmtid="{D5CDD505-2E9C-101B-9397-08002B2CF9AE}" pid="4" name="Order">
    <vt:r8>37500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 Topic">
    <vt:lpwstr>LASSI</vt:lpwstr>
  </property>
  <property fmtid="{D5CDD505-2E9C-101B-9397-08002B2CF9AE}" pid="9" name="Content Focus">
    <vt:lpwstr>Instructional</vt:lpwstr>
  </property>
  <property fmtid="{D5CDD505-2E9C-101B-9397-08002B2CF9AE}" pid="10" name="Active">
    <vt:bool>true</vt:bool>
  </property>
  <property fmtid="{D5CDD505-2E9C-101B-9397-08002B2CF9AE}" pid="11" name="Program">
    <vt:lpwstr>Launch</vt:lpwstr>
  </property>
  <property fmtid="{D5CDD505-2E9C-101B-9397-08002B2CF9AE}" pid="12" name="Document Type">
    <vt:lpwstr>Presentation</vt:lpwstr>
  </property>
</Properties>
</file>